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7"/>
  </p:notesMasterIdLst>
  <p:handoutMasterIdLst>
    <p:handoutMasterId r:id="rId28"/>
  </p:handoutMasterIdLst>
  <p:sldIdLst>
    <p:sldId id="289" r:id="rId3"/>
    <p:sldId id="295" r:id="rId4"/>
    <p:sldId id="294" r:id="rId5"/>
    <p:sldId id="308" r:id="rId6"/>
    <p:sldId id="311" r:id="rId7"/>
    <p:sldId id="312" r:id="rId8"/>
    <p:sldId id="313" r:id="rId9"/>
    <p:sldId id="293" r:id="rId10"/>
    <p:sldId id="296" r:id="rId11"/>
    <p:sldId id="310" r:id="rId12"/>
    <p:sldId id="298" r:id="rId13"/>
    <p:sldId id="299" r:id="rId14"/>
    <p:sldId id="300" r:id="rId15"/>
    <p:sldId id="301" r:id="rId16"/>
    <p:sldId id="314" r:id="rId17"/>
    <p:sldId id="315" r:id="rId18"/>
    <p:sldId id="316" r:id="rId19"/>
    <p:sldId id="317" r:id="rId20"/>
    <p:sldId id="318" r:id="rId21"/>
    <p:sldId id="303" r:id="rId22"/>
    <p:sldId id="305" r:id="rId23"/>
    <p:sldId id="306" r:id="rId24"/>
    <p:sldId id="307" r:id="rId25"/>
    <p:sldId id="304" r:id="rId2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5139" autoAdjust="0"/>
  </p:normalViewPr>
  <p:slideViewPr>
    <p:cSldViewPr>
      <p:cViewPr varScale="1">
        <p:scale>
          <a:sx n="73" d="100"/>
          <a:sy n="73" d="100"/>
        </p:scale>
        <p:origin x="19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981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447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storage/volumes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Agenda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16832"/>
            <a:ext cx="8516937" cy="18722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öffentliche </a:t>
            </a:r>
            <a:r>
              <a:rPr lang="de-DE" dirty="0" err="1"/>
              <a:t>Registries</a:t>
            </a:r>
            <a:r>
              <a:rPr lang="de-DE" dirty="0"/>
              <a:t> (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3EAE0-45BD-4E08-C462-729D904F4390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</a:t>
            </a:r>
            <a:r>
              <a:rPr lang="de-DE" sz="3200" dirty="0" err="1">
                <a:latin typeface="+mj-lt"/>
              </a:rPr>
              <a:t>Registries</a:t>
            </a:r>
            <a:endParaRPr lang="de-DE" sz="3200" dirty="0">
              <a:latin typeface="+mj-lt"/>
            </a:endParaRP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pic>
        <p:nvPicPr>
          <p:cNvPr id="5" name="Inhaltsplatzhalter 4" descr="Ein Bild, das computer, Computer, Kleidung, Kerze enthält.&#10;&#10;Automatisch generierte Beschreibung">
            <a:extLst>
              <a:ext uri="{FF2B5EF4-FFF2-40B4-BE49-F238E27FC236}">
                <a16:creationId xmlns:a16="http://schemas.microsoft.com/office/drawing/2014/main" id="{CEC9D8F3-E757-9742-C99C-C76831B3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18" y="3933056"/>
            <a:ext cx="3389563" cy="2259709"/>
          </a:xfrm>
          <a:effectLst>
            <a:softEdge rad="635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2267565-4AF6-DA11-63DA-6BB776EA46B1}"/>
              </a:ext>
            </a:extLst>
          </p:cNvPr>
          <p:cNvSpPr txBox="1"/>
          <p:nvPr/>
        </p:nvSpPr>
        <p:spPr bwMode="auto">
          <a:xfrm>
            <a:off x="1007603" y="1058504"/>
            <a:ext cx="7128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Arial" charset="0"/>
              </a:rPr>
              <a:t>Installation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1349640" y="1844533"/>
            <a:ext cx="644471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3"/>
              </a:rPr>
              <a:t>https://docs.docker.com/desktop/install/linux-install/</a:t>
            </a:r>
            <a:endParaRPr lang="de-DE" sz="18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4"/>
              </a:rPr>
              <a:t>https://docs.docker.com/desktop/install/windows-install/</a:t>
            </a:r>
            <a:endParaRPr lang="de-DE" sz="18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1800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sz="1800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132856"/>
            <a:ext cx="8516937" cy="12961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Schichten werden </a:t>
            </a:r>
            <a:r>
              <a:rPr lang="de-DE" dirty="0" err="1"/>
              <a:t>gecached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7F76CB-91F9-E4B6-387A-CC772F30AFA9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741" y="3681028"/>
            <a:ext cx="318451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996952"/>
            <a:ext cx="8516937" cy="33847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</a:t>
            </a:r>
            <a:r>
              <a:rPr lang="de-DE" dirty="0" err="1"/>
              <a:t>example</a:t>
            </a:r>
            <a:r>
              <a:rPr lang="de-DE" dirty="0"/>
              <a:t>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5FEA88-C68F-924B-C800-0C8D6BD744B1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Images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2192234"/>
            <a:ext cx="85169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3429000"/>
            <a:ext cx="8516937" cy="2952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erstellt und startet einen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FEDFB1-88E0-0AE1-5A10-FF6902E93A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Erstellen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007568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3429000"/>
            <a:ext cx="8516937" cy="2952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startet </a:t>
            </a:r>
            <a:r>
              <a:rPr lang="de-DE" dirty="0" err="1"/>
              <a:t>container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FEDFB1-88E0-0AE1-5A10-FF6902E93A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Starten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192234"/>
            <a:ext cx="85169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3429000"/>
            <a:ext cx="8516937" cy="2952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startet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FEDFB1-88E0-0AE1-5A10-FF6902E93A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Starten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192234"/>
            <a:ext cx="85169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1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3429000"/>
            <a:ext cx="8516937" cy="2952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stoppt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wird mit SIGTERM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wird mit SIGKILL beendet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FEDFB1-88E0-0AE1-5A10-FF6902E93A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Stoppen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007568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3429000"/>
            <a:ext cx="8516937" cy="2952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FEDFB1-88E0-0AE1-5A10-FF6902E93A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Löschen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192234"/>
            <a:ext cx="85169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3429000"/>
            <a:ext cx="8516937" cy="2952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Erstellt eine liste von </a:t>
            </a:r>
            <a:r>
              <a:rPr lang="de-DE" dirty="0" err="1"/>
              <a:t>Contanern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FEDFB1-88E0-0AE1-5A10-FF6902E93A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Auflisten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192234"/>
            <a:ext cx="85169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D59C1B0-BD66-82B0-71F7-A46D0E065036}"/>
              </a:ext>
            </a:extLst>
          </p:cNvPr>
          <p:cNvSpPr txBox="1">
            <a:spLocks/>
          </p:cNvSpPr>
          <p:nvPr/>
        </p:nvSpPr>
        <p:spPr>
          <a:xfrm>
            <a:off x="-396552" y="2852936"/>
            <a:ext cx="6662514" cy="7064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3200" kern="0" dirty="0"/>
              <a:t>Lokale Entwicklung mit Docker</a:t>
            </a:r>
          </a:p>
        </p:txBody>
      </p:sp>
    </p:spTree>
    <p:extLst>
      <p:ext uri="{BB962C8B-B14F-4D97-AF65-F5344CB8AC3E}">
        <p14:creationId xmlns:p14="http://schemas.microsoft.com/office/powerpoint/2010/main" val="337162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20767"/>
            <a:ext cx="8516937" cy="45325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</a:t>
            </a:r>
            <a:r>
              <a:rPr lang="de-DE"/>
              <a:t>einen Container </a:t>
            </a:r>
            <a:r>
              <a:rPr lang="de-DE" dirty="0"/>
              <a:t>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C93FC15-C2BC-628C-5FFA-7CE88BA6EA2D}"/>
              </a:ext>
            </a:extLst>
          </p:cNvPr>
          <p:cNvSpPr txBox="1"/>
          <p:nvPr/>
        </p:nvSpPr>
        <p:spPr bwMode="auto">
          <a:xfrm>
            <a:off x="285720" y="1196752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Übungsaufgabe</a:t>
            </a:r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772816"/>
            <a:ext cx="8516937" cy="1786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7EA30A-F023-F2CD-3DFD-620A1FB588E3}"/>
              </a:ext>
            </a:extLst>
          </p:cNvPr>
          <p:cNvSpPr txBox="1"/>
          <p:nvPr/>
        </p:nvSpPr>
        <p:spPr bwMode="auto">
          <a:xfrm>
            <a:off x="285720" y="1124744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 err="1">
                <a:latin typeface="+mj-lt"/>
              </a:rPr>
              <a:t>Volumes</a:t>
            </a:r>
            <a:endParaRPr lang="de-DE" sz="3200" dirty="0">
              <a:latin typeface="+mj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4"/>
            <a:ext cx="8516937" cy="17930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A530301-1190-3350-040E-CFBBDCF56DB1}"/>
              </a:ext>
            </a:extLst>
          </p:cNvPr>
          <p:cNvSpPr txBox="1"/>
          <p:nvPr/>
        </p:nvSpPr>
        <p:spPr bwMode="auto">
          <a:xfrm>
            <a:off x="285720" y="1124744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</a:t>
            </a:r>
            <a:r>
              <a:rPr lang="de-DE" sz="3200" dirty="0" err="1">
                <a:latin typeface="+mj-lt"/>
              </a:rPr>
              <a:t>Compose</a:t>
            </a:r>
            <a:endParaRPr lang="de-DE" sz="3200" dirty="0">
              <a:latin typeface="+mj-lt"/>
            </a:endParaRP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16832"/>
            <a:ext cx="8516937" cy="37444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Schritte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05E526-4370-4B74-4737-5D60274AF541}"/>
              </a:ext>
            </a:extLst>
          </p:cNvPr>
          <p:cNvSpPr txBox="1"/>
          <p:nvPr/>
        </p:nvSpPr>
        <p:spPr bwMode="auto">
          <a:xfrm>
            <a:off x="285720" y="1196752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Integration mit </a:t>
            </a:r>
            <a:r>
              <a:rPr lang="de-DE" sz="3200" dirty="0" err="1">
                <a:latin typeface="+mj-lt"/>
              </a:rPr>
              <a:t>Gitlabs</a:t>
            </a:r>
            <a:r>
              <a:rPr lang="de-DE" sz="3200" dirty="0">
                <a:latin typeface="+mj-lt"/>
              </a:rPr>
              <a:t>-CI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2256355"/>
            <a:ext cx="8516937" cy="41253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Übernimmt Umgebungskonfiguration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D4BE0B-60D6-AA8E-C67F-86D609A3C9A4}"/>
              </a:ext>
            </a:extLst>
          </p:cNvPr>
          <p:cNvSpPr txBox="1"/>
          <p:nvPr/>
        </p:nvSpPr>
        <p:spPr bwMode="auto">
          <a:xfrm>
            <a:off x="285720" y="1264406"/>
            <a:ext cx="8516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</a:t>
            </a:r>
            <a:r>
              <a:rPr lang="de-DE" sz="2000" dirty="0" err="1">
                <a:latin typeface="Arial" charset="0"/>
              </a:rPr>
              <a:t>Umgebunsmanagement</a:t>
            </a:r>
            <a:r>
              <a:rPr lang="de-DE" sz="2000" dirty="0">
                <a:latin typeface="Arial" charset="0"/>
              </a:rPr>
              <a:t>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auch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Docker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5292080" y="486916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>
            <a:off x="3147771" y="4509120"/>
            <a:ext cx="2144309" cy="720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3766775" y="4437907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8" y="2090253"/>
            <a:ext cx="3628725" cy="2778907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7C217B-AE9D-1939-B9B1-34E3FCB657EC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Was ist ein Container?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2459505"/>
            <a:ext cx="48623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</p:txBody>
      </p:sp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78" y="2090253"/>
            <a:ext cx="3628725" cy="2778907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7C217B-AE9D-1939-B9B1-34E3FCB657EC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Was ist ein Image?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2767282"/>
            <a:ext cx="486231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658</Words>
  <Application>Microsoft Office PowerPoint</Application>
  <PresentationFormat>Bildschirmpräsentation (4:3)</PresentationFormat>
  <Paragraphs>161</Paragraphs>
  <Slides>24</Slides>
  <Notes>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70</cp:revision>
  <cp:lastPrinted>1996-08-01T16:36:58Z</cp:lastPrinted>
  <dcterms:created xsi:type="dcterms:W3CDTF">2024-05-03T10:07:43Z</dcterms:created>
  <dcterms:modified xsi:type="dcterms:W3CDTF">2024-06-04T13:45:53Z</dcterms:modified>
</cp:coreProperties>
</file>