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88" r:id="rId3"/>
    <p:sldId id="290" r:id="rId4"/>
    <p:sldId id="291" r:id="rId5"/>
    <p:sldId id="292" r:id="rId6"/>
    <p:sldId id="302" r:id="rId7"/>
    <p:sldId id="294" r:id="rId8"/>
    <p:sldId id="301" r:id="rId9"/>
    <p:sldId id="298" r:id="rId10"/>
    <p:sldId id="296" r:id="rId11"/>
    <p:sldId id="303" r:id="rId12"/>
    <p:sldId id="299" r:id="rId13"/>
    <p:sldId id="304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FC3889D-14DA-4267-82BF-30AEBFDBA907}">
          <p14:sldIdLst>
            <p14:sldId id="288"/>
            <p14:sldId id="290"/>
            <p14:sldId id="291"/>
            <p14:sldId id="292"/>
            <p14:sldId id="302"/>
            <p14:sldId id="294"/>
            <p14:sldId id="301"/>
            <p14:sldId id="298"/>
            <p14:sldId id="296"/>
            <p14:sldId id="303"/>
            <p14:sldId id="299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82" d="100"/>
          <a:sy n="82" d="100"/>
        </p:scale>
        <p:origin x="12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827584" y="2708920"/>
            <a:ext cx="5975895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Deployment</a:t>
            </a: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7A3AA-5D50-D381-93DD-F35F9DA1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E9B1E-CEEF-DB0F-DA70-6E5EAE80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Partieller Deploy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Gezielte Testgruppe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Testgruppe nötig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8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990304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Shadow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parallel zu Altsystem </a:t>
            </a:r>
            <a:r>
              <a:rPr lang="de-DE" dirty="0" err="1"/>
              <a:t>gehosted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vom Altsystem bearbeitet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zum Neusystem gespiegelt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8" idx="1"/>
          </p:cNvCxnSpPr>
          <p:nvPr/>
        </p:nvCxnSpPr>
        <p:spPr bwMode="auto">
          <a:xfrm flipH="1">
            <a:off x="6955891" y="4274392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89D9445-653F-ED31-094F-D5C4DF0B86C9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64005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C349D-0E7A-EEE6-70A2-FB336126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E689A-D887-FBDB-5FD7-0DF3BFC0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 Rollback nötig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Test unter Volllast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Nur Test kein Update</a:t>
            </a:r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804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23442"/>
            <a:ext cx="8516937" cy="184551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+mj-lt"/>
              </a:rPr>
              <a:t>Depl</a:t>
            </a:r>
            <a:r>
              <a:rPr lang="de-DE" sz="2400" b="1" dirty="0" err="1">
                <a:latin typeface="+mj-lt"/>
              </a:rPr>
              <a:t>oyment</a:t>
            </a:r>
            <a:r>
              <a:rPr lang="de-DE" sz="2400" b="1" dirty="0">
                <a:latin typeface="+mj-lt"/>
              </a:rPr>
              <a:t> mit </a:t>
            </a:r>
            <a:r>
              <a:rPr lang="de-DE" sz="2400" b="1" dirty="0" err="1">
                <a:latin typeface="+mj-lt"/>
              </a:rPr>
              <a:t>Gitlabs</a:t>
            </a:r>
            <a:endParaRPr lang="de-DE" alt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Sehr Flexibel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Viele Strategien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Fast jeder Workflow</a:t>
            </a:r>
          </a:p>
        </p:txBody>
      </p:sp>
      <p:pic>
        <p:nvPicPr>
          <p:cNvPr id="6" name="Grafik 5" descr="Ein Bild, das orange, Farbigkeit, Grafiken, Design enthält.&#10;&#10;Automatisch generierte Beschreibung">
            <a:extLst>
              <a:ext uri="{FF2B5EF4-FFF2-40B4-BE49-F238E27FC236}">
                <a16:creationId xmlns:a16="http://schemas.microsoft.com/office/drawing/2014/main" id="{09B460AA-8416-EF11-DF58-05447E05C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3" y="4050381"/>
            <a:ext cx="2141337" cy="197090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9353851-BD7E-BB38-45C9-46693F661B5D}"/>
              </a:ext>
            </a:extLst>
          </p:cNvPr>
          <p:cNvSpPr/>
          <p:nvPr/>
        </p:nvSpPr>
        <p:spPr bwMode="auto">
          <a:xfrm>
            <a:off x="3851920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E7ED0FB-7EC8-6741-99AB-D566CC75B799}"/>
              </a:ext>
            </a:extLst>
          </p:cNvPr>
          <p:cNvSpPr/>
          <p:nvPr/>
        </p:nvSpPr>
        <p:spPr bwMode="auto">
          <a:xfrm>
            <a:off x="3995936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Test</a:t>
            </a:r>
          </a:p>
        </p:txBody>
      </p: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7BEB5C11-BD30-EF05-0ACA-7D65FB2342AD}"/>
              </a:ext>
            </a:extLst>
          </p:cNvPr>
          <p:cNvSpPr/>
          <p:nvPr/>
        </p:nvSpPr>
        <p:spPr bwMode="auto">
          <a:xfrm>
            <a:off x="4499992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95BFE5-4C2F-CB19-3BC2-81BC3ABAECE2}"/>
              </a:ext>
            </a:extLst>
          </p:cNvPr>
          <p:cNvSpPr/>
          <p:nvPr/>
        </p:nvSpPr>
        <p:spPr bwMode="auto">
          <a:xfrm>
            <a:off x="6751143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BDE0849-123D-0EE5-8D3D-BF1B9EED0835}"/>
              </a:ext>
            </a:extLst>
          </p:cNvPr>
          <p:cNvSpPr/>
          <p:nvPr/>
        </p:nvSpPr>
        <p:spPr bwMode="auto">
          <a:xfrm>
            <a:off x="6895159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Production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Flussdiagramm: Magnetplattenspeicher 11">
            <a:extLst>
              <a:ext uri="{FF2B5EF4-FFF2-40B4-BE49-F238E27FC236}">
                <a16:creationId xmlns:a16="http://schemas.microsoft.com/office/drawing/2014/main" id="{7941E2D7-67E2-2439-8DD9-70240E2F8EC9}"/>
              </a:ext>
            </a:extLst>
          </p:cNvPr>
          <p:cNvSpPr/>
          <p:nvPr/>
        </p:nvSpPr>
        <p:spPr bwMode="auto">
          <a:xfrm>
            <a:off x="7399215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DD526FED-D9BD-2F82-32C1-C1DF65D796C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 bwMode="auto">
          <a:xfrm rot="5400000" flipH="1" flipV="1">
            <a:off x="3037174" y="2164967"/>
            <a:ext cx="189333" cy="3581497"/>
          </a:xfrm>
          <a:prstGeom prst="bentConnector3">
            <a:avLst>
              <a:gd name="adj1" fmla="val 22074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B437C0E9-2B4C-7969-0C09-9BB7319E00A9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 bwMode="auto">
          <a:xfrm rot="5400000" flipH="1" flipV="1">
            <a:off x="4486786" y="715355"/>
            <a:ext cx="189333" cy="6480720"/>
          </a:xfrm>
          <a:prstGeom prst="bentConnector3">
            <a:avLst>
              <a:gd name="adj1" fmla="val 22073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5324C-54B4-81DA-0700-D01C36DA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8C27E-7706-2141-7DA0-41B3E5DB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4942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Verschiedene </a:t>
            </a:r>
            <a:r>
              <a:rPr lang="de-DE" sz="2400" b="1" dirty="0" err="1">
                <a:latin typeface="+mj-lt"/>
              </a:rPr>
              <a:t>Deployment</a:t>
            </a:r>
            <a:r>
              <a:rPr lang="de-DE" sz="2400" b="1" dirty="0">
                <a:latin typeface="+mj-lt"/>
              </a:rPr>
              <a:t> Strategien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Recreate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Blue-Green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Canary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Shadow 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95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1728191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Recreate</a:t>
            </a:r>
            <a:r>
              <a:rPr lang="de-DE" sz="2400" b="1" dirty="0">
                <a:latin typeface="+mj-lt"/>
              </a:rPr>
              <a:t>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Altsystem wird offline genommen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danach </a:t>
            </a:r>
            <a:r>
              <a:rPr lang="de-DE" dirty="0" err="1"/>
              <a:t>deployed</a:t>
            </a:r>
            <a:r>
              <a:rPr lang="de-DE" dirty="0"/>
              <a:t> und gestartet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A755066-6C98-E30C-CE89-56DE710B4056}"/>
              </a:ext>
            </a:extLst>
          </p:cNvPr>
          <p:cNvSpPr/>
          <p:nvPr/>
        </p:nvSpPr>
        <p:spPr bwMode="auto">
          <a:xfrm>
            <a:off x="611560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53D65E1B-9281-5F31-C06F-1287D911E879}"/>
              </a:ext>
            </a:extLst>
          </p:cNvPr>
          <p:cNvSpPr/>
          <p:nvPr/>
        </p:nvSpPr>
        <p:spPr bwMode="auto">
          <a:xfrm>
            <a:off x="827584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99D24241-1C09-6D36-74C6-82EA90C30B5F}"/>
              </a:ext>
            </a:extLst>
          </p:cNvPr>
          <p:cNvSpPr/>
          <p:nvPr/>
        </p:nvSpPr>
        <p:spPr bwMode="auto">
          <a:xfrm>
            <a:off x="827584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C58936-56AE-A538-8E2E-128FDF4F962E}"/>
              </a:ext>
            </a:extLst>
          </p:cNvPr>
          <p:cNvSpPr/>
          <p:nvPr/>
        </p:nvSpPr>
        <p:spPr bwMode="auto">
          <a:xfrm>
            <a:off x="3481561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E609B8-BA19-DFFC-AB2C-57619B412D9B}"/>
              </a:ext>
            </a:extLst>
          </p:cNvPr>
          <p:cNvSpPr/>
          <p:nvPr/>
        </p:nvSpPr>
        <p:spPr bwMode="auto">
          <a:xfrm>
            <a:off x="6351562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22C2B540-F97B-CC7C-F6D5-D9B73A41A05C}"/>
              </a:ext>
            </a:extLst>
          </p:cNvPr>
          <p:cNvSpPr/>
          <p:nvPr/>
        </p:nvSpPr>
        <p:spPr bwMode="auto">
          <a:xfrm>
            <a:off x="6567586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0EB42D42-A65D-6F58-04FA-CCEFDFA050A2}"/>
              </a:ext>
            </a:extLst>
          </p:cNvPr>
          <p:cNvSpPr/>
          <p:nvPr/>
        </p:nvSpPr>
        <p:spPr bwMode="auto">
          <a:xfrm>
            <a:off x="6567586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2293F7D-B555-7998-D78F-60C0F30E1AB0}"/>
              </a:ext>
            </a:extLst>
          </p:cNvPr>
          <p:cNvCxnSpPr>
            <a:stCxn id="4" idx="3"/>
            <a:endCxn id="11" idx="1"/>
          </p:cNvCxnSpPr>
          <p:nvPr/>
        </p:nvCxnSpPr>
        <p:spPr bwMode="auto">
          <a:xfrm>
            <a:off x="2771800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39DFD12-8941-47D3-4354-42CE78AE6798}"/>
              </a:ext>
            </a:extLst>
          </p:cNvPr>
          <p:cNvCxnSpPr>
            <a:stCxn id="11" idx="3"/>
            <a:endCxn id="15" idx="1"/>
          </p:cNvCxnSpPr>
          <p:nvPr/>
        </p:nvCxnSpPr>
        <p:spPr bwMode="auto">
          <a:xfrm>
            <a:off x="5641801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805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F4B68-F404-4DA6-CCFF-19FBA248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CE850-397A-115C-DE7E-93A25C22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Günstig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Kein partieller deploy möglich</a:t>
            </a:r>
          </a:p>
        </p:txBody>
      </p:sp>
    </p:spTree>
    <p:extLst>
      <p:ext uri="{BB962C8B-B14F-4D97-AF65-F5344CB8AC3E}">
        <p14:creationId xmlns:p14="http://schemas.microsoft.com/office/powerpoint/2010/main" val="307431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91198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Blue-Green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und Neu werden parallel gehostet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gehen erst nur teilweise aufs neue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System für Rollback und weitere Updates nutzen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5630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91ABD-50D5-A755-735A-235A68CB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Deployment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CCEE5-8221-F691-5CC6-40425689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Partieller Deploy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Zufällige Zuweisung zu neuem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</p:txBody>
      </p:sp>
    </p:spTree>
    <p:extLst>
      <p:ext uri="{BB962C8B-B14F-4D97-AF65-F5344CB8AC3E}">
        <p14:creationId xmlns:p14="http://schemas.microsoft.com/office/powerpoint/2010/main" val="61723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29613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Red</a:t>
            </a:r>
            <a:r>
              <a:rPr lang="de-DE" sz="2400" b="1" dirty="0">
                <a:latin typeface="+mj-lt"/>
              </a:rPr>
              <a:t>-Black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Sehr ähnlich zu Blue-Green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Kompletter Wechsel zu Neusystem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4004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65618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Canary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Neue Version nur für bestimmten Teil der User </a:t>
            </a:r>
            <a:r>
              <a:rPr lang="de-DE" dirty="0" err="1"/>
              <a:t>released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 der Version mit Testgruppe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5D56F6-2D51-C947-AF92-9751956C7BBA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27DDFAF-5F81-D970-B14E-EC894957BC2C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2033F2-11E1-E3B2-61AE-C91B7C339156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D7493555-5056-90A1-D559-3B05F43C5BCF}"/>
              </a:ext>
            </a:extLst>
          </p:cNvPr>
          <p:cNvSpPr/>
          <p:nvPr/>
        </p:nvSpPr>
        <p:spPr bwMode="auto">
          <a:xfrm>
            <a:off x="82758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D14B0D0-44E5-CAC0-CFC4-3464D6FCD332}"/>
              </a:ext>
            </a:extLst>
          </p:cNvPr>
          <p:cNvSpPr/>
          <p:nvPr/>
        </p:nvSpPr>
        <p:spPr bwMode="auto">
          <a:xfrm>
            <a:off x="827584" y="3861048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7919677-0BC4-4B6D-75EE-92E08DC6651D}"/>
              </a:ext>
            </a:extLst>
          </p:cNvPr>
          <p:cNvSpPr/>
          <p:nvPr/>
        </p:nvSpPr>
        <p:spPr bwMode="auto">
          <a:xfrm>
            <a:off x="82758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9E861BC-76AB-A9B4-A2CF-1772A115F4F9}"/>
              </a:ext>
            </a:extLst>
          </p:cNvPr>
          <p:cNvSpPr/>
          <p:nvPr/>
        </p:nvSpPr>
        <p:spPr bwMode="auto">
          <a:xfrm>
            <a:off x="349188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804EA0-32AD-3E25-E9A1-3E62DCF10FB6}"/>
              </a:ext>
            </a:extLst>
          </p:cNvPr>
          <p:cNvSpPr/>
          <p:nvPr/>
        </p:nvSpPr>
        <p:spPr bwMode="auto">
          <a:xfrm>
            <a:off x="370790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D587887-A493-FCB5-0123-185A116DE8B4}"/>
              </a:ext>
            </a:extLst>
          </p:cNvPr>
          <p:cNvSpPr/>
          <p:nvPr/>
        </p:nvSpPr>
        <p:spPr bwMode="auto">
          <a:xfrm>
            <a:off x="370790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App v2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0593E9E-C3D1-7DB1-32CF-76D29D8C66CA}"/>
              </a:ext>
            </a:extLst>
          </p:cNvPr>
          <p:cNvSpPr/>
          <p:nvPr/>
        </p:nvSpPr>
        <p:spPr bwMode="auto">
          <a:xfrm>
            <a:off x="370790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3327B73-1CAA-03CF-3CFB-DD35B42FAC8B}"/>
              </a:ext>
            </a:extLst>
          </p:cNvPr>
          <p:cNvSpPr/>
          <p:nvPr/>
        </p:nvSpPr>
        <p:spPr bwMode="auto">
          <a:xfrm>
            <a:off x="637220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5B43FFD-2532-985B-3EC9-035FB6D9EBAF}"/>
              </a:ext>
            </a:extLst>
          </p:cNvPr>
          <p:cNvSpPr/>
          <p:nvPr/>
        </p:nvSpPr>
        <p:spPr bwMode="auto">
          <a:xfrm>
            <a:off x="6588224" y="4493693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96BD31-A6CE-9263-AAF8-3BBDFF327475}"/>
              </a:ext>
            </a:extLst>
          </p:cNvPr>
          <p:cNvSpPr/>
          <p:nvPr/>
        </p:nvSpPr>
        <p:spPr bwMode="auto">
          <a:xfrm>
            <a:off x="658822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BC13513-AC10-90B5-F389-9A1F2616D411}"/>
              </a:ext>
            </a:extLst>
          </p:cNvPr>
          <p:cNvSpPr/>
          <p:nvPr/>
        </p:nvSpPr>
        <p:spPr bwMode="auto">
          <a:xfrm>
            <a:off x="6588224" y="5120331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</p:spTree>
    <p:extLst>
      <p:ext uri="{BB962C8B-B14F-4D97-AF65-F5344CB8AC3E}">
        <p14:creationId xmlns:p14="http://schemas.microsoft.com/office/powerpoint/2010/main" val="242280636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247</Words>
  <Application>Microsoft Office PowerPoint</Application>
  <PresentationFormat>Bildschirmpräsentation (4:3)</PresentationFormat>
  <Paragraphs>120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Monotype Sorts</vt:lpstr>
      <vt:lpstr>Times New Roman</vt:lpstr>
      <vt:lpstr>vorlneu</vt:lpstr>
      <vt:lpstr>Benutzerdefiniertes Design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42</cp:revision>
  <cp:lastPrinted>1996-08-01T16:36:58Z</cp:lastPrinted>
  <dcterms:created xsi:type="dcterms:W3CDTF">2024-05-03T10:07:43Z</dcterms:created>
  <dcterms:modified xsi:type="dcterms:W3CDTF">2024-06-06T06:54:08Z</dcterms:modified>
</cp:coreProperties>
</file>