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88" r:id="rId3"/>
    <p:sldId id="287" r:id="rId4"/>
    <p:sldId id="289" r:id="rId5"/>
    <p:sldId id="290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15" d="100"/>
          <a:sy n="115" d="100"/>
        </p:scale>
        <p:origin x="18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03.05.2024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/>
              <a:t>&lt;Titel&gt;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afik 19" descr="micha_schiffe_.jpeg">
            <a:extLst>
              <a:ext uri="{FF2B5EF4-FFF2-40B4-BE49-F238E27FC236}">
                <a16:creationId xmlns:a16="http://schemas.microsoft.com/office/drawing/2014/main" id="{D1484873-7AFD-DEC5-AA79-5441EED6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95438"/>
            <a:ext cx="86264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631B481-D5DB-C5EF-37AD-F64CAF40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724025"/>
            <a:ext cx="741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1. &lt;Thema-1&gt;</a:t>
            </a: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F5BE8C2A-D356-3FC9-DFC5-7576863B9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2465388"/>
            <a:ext cx="741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2. &lt;Thema-2&gt;</a:t>
            </a:r>
          </a:p>
        </p:txBody>
      </p:sp>
      <p:sp>
        <p:nvSpPr>
          <p:cNvPr id="5126" name="Text Box 9">
            <a:extLst>
              <a:ext uri="{FF2B5EF4-FFF2-40B4-BE49-F238E27FC236}">
                <a16:creationId xmlns:a16="http://schemas.microsoft.com/office/drawing/2014/main" id="{2D74B56F-C58C-D0DC-8FA1-7999927BF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211513"/>
            <a:ext cx="7415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3. &lt;Thema-3&gt;</a:t>
            </a:r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77B5D3B9-5CEE-8F70-EEF5-BF7237B8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79863"/>
            <a:ext cx="7415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4. &lt;Thema-4&gt;</a:t>
            </a: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C32DD8AD-8C45-C635-D0CC-EE838D37F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724400"/>
            <a:ext cx="7415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1800">
                <a:latin typeface="Arial" panose="020B0604020202020204" pitchFamily="34" charset="0"/>
              </a:rPr>
              <a:t>5. &lt;Thema-5&gt;</a:t>
            </a:r>
          </a:p>
        </p:txBody>
      </p:sp>
      <p:sp>
        <p:nvSpPr>
          <p:cNvPr id="5129" name="Text Box 12">
            <a:extLst>
              <a:ext uri="{FF2B5EF4-FFF2-40B4-BE49-F238E27FC236}">
                <a16:creationId xmlns:a16="http://schemas.microsoft.com/office/drawing/2014/main" id="{B2493D0F-16AD-6C96-28C9-F88BB662A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1597025"/>
            <a:ext cx="7921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130" name="Text Box 13">
            <a:extLst>
              <a:ext uri="{FF2B5EF4-FFF2-40B4-BE49-F238E27FC236}">
                <a16:creationId xmlns:a16="http://schemas.microsoft.com/office/drawing/2014/main" id="{F8981C86-EB6F-3CF8-DE96-475B41DC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63" y="2324100"/>
            <a:ext cx="79216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131" name="Text Box 14">
            <a:extLst>
              <a:ext uri="{FF2B5EF4-FFF2-40B4-BE49-F238E27FC236}">
                <a16:creationId xmlns:a16="http://schemas.microsoft.com/office/drawing/2014/main" id="{7154E10E-283E-86B3-CD09-0F175598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086100"/>
            <a:ext cx="79216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132" name="Text Box 15">
            <a:extLst>
              <a:ext uri="{FF2B5EF4-FFF2-40B4-BE49-F238E27FC236}">
                <a16:creationId xmlns:a16="http://schemas.microsoft.com/office/drawing/2014/main" id="{E37E3FD4-314F-82B5-9AFC-37E112E3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3852863"/>
            <a:ext cx="7921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133" name="Text Box 16">
            <a:extLst>
              <a:ext uri="{FF2B5EF4-FFF2-40B4-BE49-F238E27FC236}">
                <a16:creationId xmlns:a16="http://schemas.microsoft.com/office/drawing/2014/main" id="{C47C00B4-4E5F-6D77-0F84-7A877AD7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600575"/>
            <a:ext cx="7921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de-DE" altLang="de-DE" sz="28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134" name="Rechteck 14">
            <a:extLst>
              <a:ext uri="{FF2B5EF4-FFF2-40B4-BE49-F238E27FC236}">
                <a16:creationId xmlns:a16="http://schemas.microsoft.com/office/drawing/2014/main" id="{01381570-CC8D-5D5B-54C7-2F0AD25C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3703638"/>
            <a:ext cx="8786812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35" name="Rechteck 16">
            <a:extLst>
              <a:ext uri="{FF2B5EF4-FFF2-40B4-BE49-F238E27FC236}">
                <a16:creationId xmlns:a16="http://schemas.microsoft.com/office/drawing/2014/main" id="{4FC6DB8B-6F48-C937-952D-96D0B7C1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05038"/>
            <a:ext cx="8786813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36" name="Rechteck 17">
            <a:extLst>
              <a:ext uri="{FF2B5EF4-FFF2-40B4-BE49-F238E27FC236}">
                <a16:creationId xmlns:a16="http://schemas.microsoft.com/office/drawing/2014/main" id="{09D450DA-2412-D7B3-8560-17EF8190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467225"/>
            <a:ext cx="8786813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37" name="Rechteck 16">
            <a:extLst>
              <a:ext uri="{FF2B5EF4-FFF2-40B4-BE49-F238E27FC236}">
                <a16:creationId xmlns:a16="http://schemas.microsoft.com/office/drawing/2014/main" id="{65A08B8A-860A-406F-492E-E7203067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2936875"/>
            <a:ext cx="856932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/>
              <a:t>Titel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44</Words>
  <Application>Microsoft Office PowerPoint</Application>
  <PresentationFormat>Bildschirmpräsentation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Monotype Sorts</vt:lpstr>
      <vt:lpstr>Times New Roman</vt:lpstr>
      <vt:lpstr>vorlneu</vt:lpstr>
      <vt:lpstr>Benutzerdefiniertes Design</vt:lpstr>
      <vt:lpstr>&lt;Titel&gt;</vt:lpstr>
      <vt:lpstr>Inhalt</vt:lpstr>
      <vt:lpstr>Titel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 User4</cp:lastModifiedBy>
  <cp:revision>2</cp:revision>
  <cp:lastPrinted>1996-08-01T16:36:58Z</cp:lastPrinted>
  <dcterms:created xsi:type="dcterms:W3CDTF">2024-05-03T10:07:43Z</dcterms:created>
  <dcterms:modified xsi:type="dcterms:W3CDTF">2024-05-03T10:09:08Z</dcterms:modified>
</cp:coreProperties>
</file>