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89" r:id="rId3"/>
    <p:sldId id="295" r:id="rId4"/>
    <p:sldId id="294" r:id="rId5"/>
    <p:sldId id="293" r:id="rId6"/>
    <p:sldId id="296" r:id="rId7"/>
    <p:sldId id="298" r:id="rId8"/>
    <p:sldId id="299" r:id="rId9"/>
    <p:sldId id="300" r:id="rId10"/>
    <p:sldId id="301" r:id="rId11"/>
    <p:sldId id="302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09C3C-9D10-D2B7-9829-FC04CB2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B69D4-1FE6-C979-EAC7-73F3B4C9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492896"/>
            <a:ext cx="8516937" cy="432048"/>
          </a:xfrm>
          <a:solidFill>
            <a:schemeClr val="bg1">
              <a:lumMod val="85000"/>
            </a:schemeClr>
          </a:solidFill>
          <a:effectLst>
            <a:softEdge rad="25400"/>
          </a:effectLst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9005BF-49EB-AC4E-574F-0C60D0925086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Managen von Containern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68F01F4-F388-451F-3C71-FFF7648D9735}"/>
              </a:ext>
            </a:extLst>
          </p:cNvPr>
          <p:cNvSpPr txBox="1">
            <a:spLocks/>
          </p:cNvSpPr>
          <p:nvPr/>
        </p:nvSpPr>
        <p:spPr bwMode="auto">
          <a:xfrm>
            <a:off x="285719" y="206084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starten: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70A89FE-C665-308A-79E5-6FF268AE1713}"/>
              </a:ext>
            </a:extLst>
          </p:cNvPr>
          <p:cNvSpPr txBox="1">
            <a:spLocks/>
          </p:cNvSpPr>
          <p:nvPr/>
        </p:nvSpPr>
        <p:spPr bwMode="auto">
          <a:xfrm>
            <a:off x="285719" y="3429000"/>
            <a:ext cx="8516937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stop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kill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654FAE-532C-D56C-F23C-E0A7B146F195}"/>
              </a:ext>
            </a:extLst>
          </p:cNvPr>
          <p:cNvSpPr txBox="1">
            <a:spLocks/>
          </p:cNvSpPr>
          <p:nvPr/>
        </p:nvSpPr>
        <p:spPr bwMode="auto">
          <a:xfrm>
            <a:off x="268225" y="2996952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stoppen: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A8754FA-DDC4-3B17-8C3F-389A390F97E2}"/>
              </a:ext>
            </a:extLst>
          </p:cNvPr>
          <p:cNvSpPr txBox="1">
            <a:spLocks/>
          </p:cNvSpPr>
          <p:nvPr/>
        </p:nvSpPr>
        <p:spPr bwMode="auto">
          <a:xfrm>
            <a:off x="242951" y="4797152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rm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endParaRPr lang="de-DE" kern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BCB1DAD-F553-56D3-3EFA-59D520AB5DCB}"/>
              </a:ext>
            </a:extLst>
          </p:cNvPr>
          <p:cNvSpPr txBox="1">
            <a:spLocks/>
          </p:cNvSpPr>
          <p:nvPr/>
        </p:nvSpPr>
        <p:spPr bwMode="auto">
          <a:xfrm>
            <a:off x="225457" y="4365104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löschen: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41C59-3DD5-B3C7-BB16-A2598BEE84B7}"/>
              </a:ext>
            </a:extLst>
          </p:cNvPr>
          <p:cNvSpPr txBox="1">
            <a:spLocks/>
          </p:cNvSpPr>
          <p:nvPr/>
        </p:nvSpPr>
        <p:spPr bwMode="auto">
          <a:xfrm>
            <a:off x="242951" y="5733256"/>
            <a:ext cx="851693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254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 err="1"/>
              <a:t>docker</a:t>
            </a:r>
            <a:r>
              <a:rPr lang="de-DE" kern="0" dirty="0"/>
              <a:t> </a:t>
            </a:r>
            <a:r>
              <a:rPr lang="de-DE" kern="0" dirty="0" err="1"/>
              <a:t>ls</a:t>
            </a:r>
            <a:endParaRPr lang="de-DE" kern="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65CE33-7C7F-9ACC-962E-56274BF75F42}"/>
              </a:ext>
            </a:extLst>
          </p:cNvPr>
          <p:cNvSpPr txBox="1">
            <a:spLocks/>
          </p:cNvSpPr>
          <p:nvPr/>
        </p:nvSpPr>
        <p:spPr bwMode="auto">
          <a:xfrm>
            <a:off x="225457" y="5301208"/>
            <a:ext cx="8516937" cy="4320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Monotype Sorts" pitchFamily="2" charset="2"/>
              <a:buNone/>
            </a:pPr>
            <a:r>
              <a:rPr lang="de-DE" kern="0" dirty="0"/>
              <a:t>Container auflisten:</a:t>
            </a:r>
          </a:p>
        </p:txBody>
      </p:sp>
    </p:spTree>
    <p:extLst>
      <p:ext uri="{BB962C8B-B14F-4D97-AF65-F5344CB8AC3E}">
        <p14:creationId xmlns:p14="http://schemas.microsoft.com/office/powerpoint/2010/main" val="34979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Container?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459505"/>
            <a:ext cx="48623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Image?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767282"/>
            <a:ext cx="48623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267565-4AF6-DA11-63DA-6BB776EA46B1}"/>
              </a:ext>
            </a:extLst>
          </p:cNvPr>
          <p:cNvSpPr txBox="1"/>
          <p:nvPr/>
        </p:nvSpPr>
        <p:spPr bwMode="auto">
          <a:xfrm>
            <a:off x="1007603" y="1058504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Arial" charset="0"/>
              </a:rPr>
              <a:t>Installation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1349640" y="1844533"/>
            <a:ext cx="64447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3"/>
              </a:rPr>
              <a:t>https://docs.docker.com/desktop/install/linux-install/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4"/>
              </a:rPr>
              <a:t>https://docs.docker.com/desktop/install/windows-install/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sz="1800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132856"/>
            <a:ext cx="8516937" cy="1296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F76CB-91F9-E4B6-387A-CC772F30AFA9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7498" y="3933056"/>
            <a:ext cx="307337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996952"/>
            <a:ext cx="8516937" cy="3384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</a:t>
            </a:r>
            <a:r>
              <a:rPr lang="de-DE" dirty="0" err="1"/>
              <a:t>example</a:t>
            </a:r>
            <a:r>
              <a:rPr lang="de-DE" dirty="0"/>
              <a:t>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FEA88-C68F-924B-C800-0C8D6BD744B1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274</Words>
  <Application>Microsoft Office PowerPoint</Application>
  <PresentationFormat>Bildschirmpräsentation (4:3)</PresentationFormat>
  <Paragraphs>63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19</cp:revision>
  <cp:lastPrinted>1996-08-01T16:36:58Z</cp:lastPrinted>
  <dcterms:created xsi:type="dcterms:W3CDTF">2024-05-03T10:07:43Z</dcterms:created>
  <dcterms:modified xsi:type="dcterms:W3CDTF">2024-05-27T11:40:04Z</dcterms:modified>
</cp:coreProperties>
</file>