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26" r:id="rId3"/>
    <p:sldId id="727" r:id="rId4"/>
    <p:sldId id="728" r:id="rId5"/>
    <p:sldId id="596" r:id="rId6"/>
    <p:sldId id="600" r:id="rId7"/>
    <p:sldId id="588" r:id="rId8"/>
    <p:sldId id="598" r:id="rId9"/>
    <p:sldId id="601" r:id="rId10"/>
    <p:sldId id="603" r:id="rId11"/>
    <p:sldId id="589" r:id="rId12"/>
    <p:sldId id="725" r:id="rId13"/>
    <p:sldId id="604" r:id="rId14"/>
    <p:sldId id="590" r:id="rId15"/>
    <p:sldId id="724"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10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132F9E92-65D1-F66E-F0D5-6645FE581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a:sym typeface="Wingdings" panose="05000000000000000000" pitchFamily="2" charset="2"/>
              </a:rPr>
              <a:t> Settings </a:t>
            </a:r>
            <a:r>
              <a:rPr lang="de-DE" sz="1800" dirty="0">
                <a:sym typeface="Wingdings" panose="05000000000000000000" pitchFamily="2" charset="2"/>
              </a:rPr>
              <a:t>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sz="2000" dirty="0">
                <a:sym typeface="Wingdings" panose="05000000000000000000" pitchFamily="2" charset="2"/>
              </a:rPr>
              <a:t>Weitere Runner </a:t>
            </a:r>
            <a:r>
              <a:rPr lang="de-DE" sz="2000" dirty="0" err="1">
                <a:sym typeface="Wingdings" panose="05000000000000000000" pitchFamily="2" charset="2"/>
              </a:rPr>
              <a:t>sindunter</a:t>
            </a:r>
            <a:r>
              <a:rPr lang="de-DE" sz="2000" dirty="0">
                <a:sym typeface="Wingdings" panose="05000000000000000000" pitchFamily="2" charset="2"/>
              </a:rPr>
              <a:t> ./</a:t>
            </a:r>
            <a:r>
              <a:rPr lang="de-DE" sz="2000" dirty="0" err="1">
                <a:sym typeface="Wingdings" panose="05000000000000000000" pitchFamily="2" charset="2"/>
              </a:rPr>
              <a:t>config.toml</a:t>
            </a:r>
            <a:r>
              <a:rPr lang="de-DE" sz="2000" dirty="0">
                <a:sym typeface="Wingdings" panose="05000000000000000000" pitchFamily="2" charset="2"/>
              </a:rPr>
              <a:t> konfigurierbar</a:t>
            </a:r>
            <a:endParaRPr lang="de-DE" dirty="0">
              <a:sym typeface="Wingdings" panose="05000000000000000000" pitchFamily="2" charset="2"/>
            </a:endParaRPr>
          </a:p>
          <a:p>
            <a:pPr marL="0" indent="0">
              <a:buNone/>
            </a:pP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600" dirty="0"/>
              <a:t>Für alle</a:t>
            </a:r>
          </a:p>
          <a:p>
            <a:pPr lvl="1">
              <a:buFont typeface="Arial" panose="020B0604020202020204" pitchFamily="34" charset="0"/>
              <a:buChar char="•"/>
            </a:pPr>
            <a:r>
              <a:rPr lang="de-DE" sz="1800" dirty="0"/>
              <a:t>Adminrechte benötigt</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02233" y="1988840"/>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85720" y="1916832"/>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(engl. </a:t>
            </a:r>
            <a:r>
              <a:rPr lang="de-DE" dirty="0" err="1"/>
              <a:t>jobs</a:t>
            </a:r>
            <a:r>
              <a:rPr lang="de-DE" dirty="0"/>
              <a:t>) in einer Pipeline ab</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endParaRPr lang="de-DE" sz="1400" dirty="0">
              <a:latin typeface="+mj-lt"/>
            </a:endParaRPr>
          </a:p>
          <a:p>
            <a:pPr marL="0" indent="0" algn="l">
              <a:buNone/>
            </a:pPr>
            <a:endParaRPr lang="de-DE" sz="1400" dirty="0">
              <a:latin typeface="+mj-lt"/>
            </a:endParaRP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45EA62A-F75E-45AC-7ED5-1CA20F0B2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119491664"/>
              </p:ext>
            </p:extLst>
          </p:nvPr>
        </p:nvGraphicFramePr>
        <p:xfrm>
          <a:off x="285720" y="874712"/>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Der 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Der 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Der 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Der 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Runner-Installationsort = Ort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installiert sein</a:t>
            </a:r>
          </a:p>
          <a:p>
            <a:pPr>
              <a:buFont typeface="Arial" panose="020B0604020202020204" pitchFamily="34" charset="0"/>
              <a:buChar char="•"/>
            </a:pPr>
            <a:r>
              <a:rPr lang="de-DE" dirty="0"/>
              <a:t>Aber: Docker Images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a:t>
            </a:r>
          </a:p>
          <a:p>
            <a:pPr lvl="2">
              <a:buFont typeface="Arial" panose="020B0604020202020204" pitchFamily="34" charset="0"/>
              <a:buChar char="•"/>
            </a:pPr>
            <a:r>
              <a:rPr lang="de-DE" sz="1800" dirty="0"/>
              <a:t>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 keine saubere </a:t>
            </a:r>
            <a:r>
              <a:rPr lang="de-DE" dirty="0" err="1">
                <a:sym typeface="Wingdings" panose="05000000000000000000" pitchFamily="2" charset="2"/>
              </a:rPr>
              <a:t>Build</a:t>
            </a:r>
            <a:r>
              <a:rPr lang="de-DE" dirty="0">
                <a:sym typeface="Wingdings" panose="05000000000000000000" pitchFamily="2" charset="2"/>
              </a:rPr>
              <a:t>-Umgebung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Projekte vs. Versionen</a:t>
            </a:r>
          </a:p>
          <a:p>
            <a:pPr lvl="1">
              <a:buFont typeface="Arial" panose="020B0604020202020204" pitchFamily="34" charset="0"/>
              <a:buChar char="•"/>
            </a:pPr>
            <a:r>
              <a:rPr lang="de-DE" dirty="0"/>
              <a:t>Anderen Jobs vertrauen</a:t>
            </a:r>
          </a:p>
          <a:p>
            <a:pPr lvl="2">
              <a:buFont typeface="Arial" panose="020B0604020202020204" pitchFamily="34" charset="0"/>
              <a:buChar char="•"/>
            </a:pPr>
            <a:r>
              <a:rPr lang="de-DE" sz="1800" dirty="0"/>
              <a:t>Voller Zugriff auf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Nur per SSH erreichbar? Das ist der Weg.</a:t>
            </a:r>
          </a:p>
          <a:p>
            <a:pPr lvl="1">
              <a:buFont typeface="Arial" panose="020B0604020202020204" pitchFamily="34" charset="0"/>
              <a:buChar char="•"/>
            </a:pPr>
            <a:r>
              <a:rPr lang="de-DE" dirty="0"/>
              <a:t>Nur diese Maschine verwendbar</a:t>
            </a:r>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Siehe Shell </a:t>
            </a:r>
            <a:r>
              <a:rPr lang="de-DE" dirty="0" err="1"/>
              <a:t>Executor</a:t>
            </a: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Bestehende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a:t>
            </a:r>
          </a:p>
          <a:p>
            <a:pPr lvl="2">
              <a:buFont typeface="Arial" panose="020B0604020202020204" pitchFamily="34" charset="0"/>
              <a:buChar char="•"/>
            </a:pPr>
            <a:r>
              <a:rPr lang="de-DE" sz="1800" dirty="0"/>
              <a:t>Testen </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Definiert in der Pipeline</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a:sym typeface="Wingdings" panose="05000000000000000000" pitchFamily="2" charset="2"/>
              </a:rPr>
              <a:t> </a:t>
            </a:r>
            <a:r>
              <a:rPr lang="de-DE"/>
              <a:t>neuer Pod</a:t>
            </a:r>
            <a:endParaRPr lang="de-DE" dirty="0"/>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7265</Words>
  <Application>Microsoft Office PowerPoint</Application>
  <PresentationFormat>Bildschirmpräsentation (4:3)</PresentationFormat>
  <Paragraphs>1199</Paragraphs>
  <Slides>100</Slides>
  <Notes>78</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471</cp:revision>
  <cp:lastPrinted>1996-08-01T16:36:58Z</cp:lastPrinted>
  <dcterms:created xsi:type="dcterms:W3CDTF">2024-05-03T10:07:43Z</dcterms:created>
  <dcterms:modified xsi:type="dcterms:W3CDTF">2024-06-10T14:13:40Z</dcterms:modified>
</cp:coreProperties>
</file>