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handoutMasterIdLst>
    <p:handoutMasterId r:id="rId52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593" r:id="rId19"/>
    <p:sldId id="606" r:id="rId20"/>
    <p:sldId id="609" r:id="rId21"/>
    <p:sldId id="610" r:id="rId22"/>
    <p:sldId id="611" r:id="rId23"/>
    <p:sldId id="612" r:id="rId24"/>
    <p:sldId id="613" r:id="rId25"/>
    <p:sldId id="614" r:id="rId26"/>
    <p:sldId id="592" r:id="rId27"/>
    <p:sldId id="608" r:id="rId28"/>
    <p:sldId id="634" r:id="rId29"/>
    <p:sldId id="635" r:id="rId30"/>
    <p:sldId id="615" r:id="rId31"/>
    <p:sldId id="616" r:id="rId32"/>
    <p:sldId id="621" r:id="rId33"/>
    <p:sldId id="622" r:id="rId34"/>
    <p:sldId id="617" r:id="rId35"/>
    <p:sldId id="618" r:id="rId36"/>
    <p:sldId id="591" r:id="rId37"/>
    <p:sldId id="607" r:id="rId38"/>
    <p:sldId id="630" r:id="rId39"/>
    <p:sldId id="638" r:id="rId40"/>
    <p:sldId id="639" r:id="rId41"/>
    <p:sldId id="631" r:id="rId42"/>
    <p:sldId id="632" r:id="rId43"/>
    <p:sldId id="629" r:id="rId44"/>
    <p:sldId id="640" r:id="rId45"/>
    <p:sldId id="641" r:id="rId46"/>
    <p:sldId id="628" r:id="rId47"/>
    <p:sldId id="633" r:id="rId48"/>
    <p:sldId id="619" r:id="rId49"/>
    <p:sldId id="620" r:id="rId5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8" autoAdjust="0"/>
    <p:restoredTop sz="92758" autoAdjust="0"/>
  </p:normalViewPr>
  <p:slideViewPr>
    <p:cSldViewPr>
      <p:cViewPr varScale="1">
        <p:scale>
          <a:sx n="150" d="100"/>
          <a:sy n="150" d="100"/>
        </p:scale>
        <p:origin x="21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66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467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997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087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505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9949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26.08.2024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 </a:t>
            </a:r>
            <a:r>
              <a:rPr lang="de-DE" dirty="0" err="1"/>
              <a:t>Commands</a:t>
            </a:r>
            <a:r>
              <a:rPr lang="de-DE" dirty="0"/>
              <a:t> abhängig von konkretem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Erstellen Sie ein neues </a:t>
            </a:r>
            <a:r>
              <a:rPr lang="de-DE" sz="2400" dirty="0" err="1"/>
              <a:t>GitLab</a:t>
            </a:r>
            <a:r>
              <a:rPr lang="de-DE" sz="2400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.</a:t>
            </a:r>
            <a:r>
              <a:rPr lang="de-DE" sz="2400" dirty="0" err="1"/>
              <a:t>gitlab</a:t>
            </a:r>
            <a:r>
              <a:rPr lang="de-DE" sz="2400" dirty="0"/>
              <a:t>-</a:t>
            </a:r>
            <a:r>
              <a:rPr lang="de-DE" sz="2400" dirty="0" err="1"/>
              <a:t>ci.yml</a:t>
            </a:r>
            <a:r>
              <a:rPr lang="de-DE" sz="2400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Schreiben Sie eine einfache Konfiguration, die einen Job namens </a:t>
            </a:r>
            <a:r>
              <a:rPr lang="de-DE" sz="2400" dirty="0" err="1"/>
              <a:t>hello_world</a:t>
            </a:r>
            <a:r>
              <a:rPr lang="de-DE" sz="2400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CI/CD-Pipeline mit Stages strukturieren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Erweiteren</a:t>
            </a:r>
            <a:r>
              <a:rPr lang="de-DE" sz="2400" dirty="0"/>
              <a:t> Sie die .</a:t>
            </a:r>
            <a:r>
              <a:rPr lang="de-DE" sz="2400" dirty="0" err="1"/>
              <a:t>gitlab-ci.yml</a:t>
            </a:r>
            <a:r>
              <a:rPr lang="de-DE" sz="2400" dirty="0"/>
              <a:t>, um zwei Stages (</a:t>
            </a:r>
            <a:r>
              <a:rPr lang="de-DE" sz="2400" dirty="0" err="1"/>
              <a:t>build</a:t>
            </a:r>
            <a:r>
              <a:rPr lang="de-DE" sz="2400" dirty="0"/>
              <a:t> und </a:t>
            </a:r>
            <a:r>
              <a:rPr lang="de-DE" sz="2400" dirty="0" err="1"/>
              <a:t>test</a:t>
            </a:r>
            <a:r>
              <a:rPr lang="de-DE" sz="2400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einen Job in der </a:t>
            </a:r>
            <a:r>
              <a:rPr lang="de-DE" sz="2400" dirty="0" err="1"/>
              <a:t>build</a:t>
            </a:r>
            <a:r>
              <a:rPr lang="de-DE" sz="2400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einen Job in der test-Stage hinzu, welcher das Vorhandensein der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Dateien zwischen Jobs und Stages mittels </a:t>
            </a:r>
            <a:r>
              <a:rPr lang="de-DE" dirty="0" err="1"/>
              <a:t>Artifacts</a:t>
            </a:r>
            <a:r>
              <a:rPr lang="de-DE" dirty="0"/>
              <a:t> wiederverwenden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build_job</a:t>
            </a:r>
            <a:r>
              <a:rPr lang="de-DE" sz="2400" dirty="0"/>
              <a:t>, um die dummy_file.txt als </a:t>
            </a:r>
            <a:r>
              <a:rPr lang="de-DE" sz="2400" dirty="0" err="1"/>
              <a:t>Artifact</a:t>
            </a:r>
            <a:r>
              <a:rPr lang="de-DE" sz="2400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Änderen</a:t>
            </a:r>
            <a:r>
              <a:rPr lang="de-DE" sz="2400" dirty="0"/>
              <a:t> Sie den </a:t>
            </a:r>
            <a:r>
              <a:rPr lang="de-DE" sz="2400" dirty="0" err="1"/>
              <a:t>test_job</a:t>
            </a:r>
            <a:r>
              <a:rPr lang="de-DE" sz="2400" dirty="0"/>
              <a:t>, um dieses </a:t>
            </a:r>
            <a:r>
              <a:rPr lang="de-DE" sz="2400" dirty="0" err="1"/>
              <a:t>Artifact</a:t>
            </a:r>
            <a:r>
              <a:rPr lang="de-DE" sz="2400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Deployment</a:t>
            </a:r>
            <a:r>
              <a:rPr lang="de-DE" dirty="0"/>
              <a:t> von </a:t>
            </a:r>
            <a:r>
              <a:rPr lang="de-DE" dirty="0" err="1"/>
              <a:t>Artifacts</a:t>
            </a:r>
            <a:r>
              <a:rPr lang="de-DE" dirty="0"/>
              <a:t> simulieren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 einen </a:t>
            </a:r>
            <a:r>
              <a:rPr lang="de-DE" sz="2400" dirty="0" err="1"/>
              <a:t>deploy_job</a:t>
            </a:r>
            <a:r>
              <a:rPr lang="de-DE" sz="2400" dirty="0"/>
              <a:t>, der das </a:t>
            </a:r>
            <a:r>
              <a:rPr lang="de-DE" sz="2400" dirty="0" err="1"/>
              <a:t>Artifact</a:t>
            </a:r>
            <a:r>
              <a:rPr lang="de-DE" sz="2400" dirty="0"/>
              <a:t> herunterlädt und einen simulierten </a:t>
            </a:r>
            <a:r>
              <a:rPr lang="de-DE" sz="2400" dirty="0" err="1"/>
              <a:t>Deployment</a:t>
            </a:r>
            <a:r>
              <a:rPr lang="de-DE" sz="2400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 </a:t>
            </a:r>
            <a:r>
              <a:rPr lang="de-DE" dirty="0" err="1"/>
              <a:t>Pipiline</a:t>
            </a:r>
            <a:r>
              <a:rPr lang="de-DE" dirty="0"/>
              <a:t> Flexibler zu gestalten,</a:t>
            </a:r>
            <a:br>
              <a:rPr lang="de-DE" dirty="0"/>
            </a:br>
            <a:r>
              <a:rPr lang="de-DE" dirty="0"/>
              <a:t>mit Verwendung von Variablen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Variable DUMMY_FILE hinzu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Jobs basierend auf </a:t>
            </a:r>
            <a:r>
              <a:rPr lang="de-DE" dirty="0" err="1"/>
              <a:t>Branches</a:t>
            </a:r>
            <a:r>
              <a:rPr lang="de-DE" dirty="0"/>
              <a:t> oder Tags nur bedingt ausführen.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deploy_job</a:t>
            </a:r>
            <a:r>
              <a:rPr lang="de-DE" sz="2400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Verwendung von Defaults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Durch Verwendung von Defaults im </a:t>
            </a:r>
            <a:r>
              <a:rPr lang="de-DE" dirty="0" err="1"/>
              <a:t>Gitlab</a:t>
            </a:r>
            <a:r>
              <a:rPr lang="de-DE" dirty="0"/>
              <a:t>-CI Code Redundanz vermeiden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Fügen Sie einen Default-Block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Definieren Sie dort ein</a:t>
            </a:r>
            <a:r>
              <a:rPr lang="de-DE" sz="2400" i="1" dirty="0">
                <a:cs typeface="Arial"/>
              </a:rPr>
              <a:t>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dirty="0">
                <a:cs typeface="Arial"/>
              </a:rPr>
              <a:t>, das simuliert eine </a:t>
            </a:r>
            <a:r>
              <a:rPr lang="de-DE" sz="2400" dirty="0" err="1">
                <a:cs typeface="Arial"/>
              </a:rPr>
              <a:t>Dependency</a:t>
            </a:r>
            <a:r>
              <a:rPr lang="de-DE" sz="2400" dirty="0">
                <a:cs typeface="Arial"/>
              </a:rPr>
              <a:t> installiert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Deaktivieren Sie diesen Default im deploy-</a:t>
            </a:r>
            <a:r>
              <a:rPr lang="de-DE" sz="2400" dirty="0" err="1">
                <a:cs typeface="Arial"/>
              </a:rPr>
              <a:t>Step</a:t>
            </a:r>
            <a:r>
              <a:rPr lang="de-DE" sz="2400" dirty="0">
                <a:cs typeface="Arial"/>
              </a:rPr>
              <a:t> mit </a:t>
            </a:r>
            <a:r>
              <a:rPr lang="de-DE" sz="2400" i="1" dirty="0" err="1">
                <a:cs typeface="Arial"/>
              </a:rPr>
              <a:t>before_script</a:t>
            </a:r>
            <a:r>
              <a:rPr lang="de-DE" sz="2400" i="1" dirty="0">
                <a:cs typeface="Arial"/>
              </a:rPr>
              <a:t> : []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2400" dirty="0">
              <a:cs typeface="Arial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46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7: Einführung von Defaults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23728" y="2276872"/>
            <a:ext cx="49831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0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default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  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0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</a:t>
            </a:r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[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]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</p:spTree>
    <p:extLst>
      <p:ext uri="{BB962C8B-B14F-4D97-AF65-F5344CB8AC3E}">
        <p14:creationId xmlns:p14="http://schemas.microsoft.com/office/powerpoint/2010/main" val="191638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Mit Hilfe von </a:t>
            </a:r>
            <a:r>
              <a:rPr lang="de-DE" dirty="0" err="1"/>
              <a:t>Extensions</a:t>
            </a:r>
            <a:r>
              <a:rPr lang="de-DE" dirty="0"/>
              <a:t> und Includes Konfiguration wiederverwenden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das Skript der vorherigen Aufgabe durch ein äquivalentes, das eine Extension verwendet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Lagern Sie die Definition der Extension mittels eines Includes in eine andere Datei aus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</a:t>
            </a:r>
            <a:r>
              <a:rPr lang="de-DE" b="1" dirty="0" err="1"/>
              <a:t>Extensions</a:t>
            </a:r>
            <a:r>
              <a:rPr lang="de-DE" b="1" dirty="0"/>
              <a:t> und Includes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1043608" y="1857435"/>
            <a:ext cx="33123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include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800000"/>
                </a:solidFill>
                <a:latin typeface="Consolas"/>
              </a:rPr>
              <a:t>  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- 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'.prepare-</a:t>
            </a:r>
            <a:r>
              <a:rPr lang="en-US" sz="1200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environment.yml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2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build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extends: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200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prepare-environment</a:t>
            </a:r>
            <a:endParaRPr lang="en-US" sz="120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 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br>
              <a:rPr lang="en-US" sz="1200" dirty="0">
                <a:latin typeface="Consolas"/>
              </a:rPr>
            </a:br>
            <a:r>
              <a:rPr lang="en-US" sz="12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2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2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2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70CF8-7B36-2FA3-4B67-CF977204D4D8}"/>
              </a:ext>
            </a:extLst>
          </p:cNvPr>
          <p:cNvSpPr txBox="1"/>
          <p:nvPr/>
        </p:nvSpPr>
        <p:spPr bwMode="auto">
          <a:xfrm>
            <a:off x="4644008" y="2432430"/>
            <a:ext cx="3312368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.prepare-environment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 </a:t>
            </a:r>
            <a:r>
              <a:rPr lang="en-US" sz="1000" dirty="0" err="1">
                <a:solidFill>
                  <a:srgbClr val="800000"/>
                </a:solidFill>
                <a:latin typeface="Consolas"/>
              </a:rPr>
              <a:t>before_script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"Installing dependency..."</a:t>
            </a:r>
          </a:p>
          <a:p>
            <a:endParaRPr lang="en-US" sz="1000" b="0" dirty="0">
              <a:solidFill>
                <a:srgbClr val="0249FC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dirty="0">
                <a:latin typeface="Consolas"/>
              </a:rPr>
            </a:br>
            <a:endParaRPr lang="en-US" sz="10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A6B93-B500-E483-9656-03F8236A92D9}"/>
              </a:ext>
            </a:extLst>
          </p:cNvPr>
          <p:cNvSpPr txBox="1"/>
          <p:nvPr/>
        </p:nvSpPr>
        <p:spPr bwMode="auto">
          <a:xfrm>
            <a:off x="4355976" y="1846922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.prepare-</a:t>
            </a:r>
            <a:r>
              <a:rPr lang="en-US" dirty="0" err="1">
                <a:latin typeface="+mj-lt"/>
              </a:rPr>
              <a:t>environment.yml</a:t>
            </a:r>
            <a:r>
              <a:rPr lang="en-US" dirty="0">
                <a:latin typeface="+mj-lt"/>
              </a:rPr>
              <a:t> :</a:t>
            </a:r>
            <a:endParaRPr lang="en-US" b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987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CI/CD Pipeline beschleunigen, mittels </a:t>
            </a:r>
            <a:br>
              <a:rPr lang="de-DE" dirty="0"/>
            </a:br>
            <a:r>
              <a:rPr lang="de-DE" dirty="0"/>
              <a:t>Parallelisierung von Jobs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2936</Words>
  <Application>Microsoft Office PowerPoint</Application>
  <PresentationFormat>Bildschirmpräsentation (4:3)</PresentationFormat>
  <Paragraphs>615</Paragraphs>
  <Slides>48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Richard.Obersheimer</cp:lastModifiedBy>
  <cp:revision>323</cp:revision>
  <cp:lastPrinted>1996-08-01T16:36:58Z</cp:lastPrinted>
  <dcterms:created xsi:type="dcterms:W3CDTF">2024-05-03T10:07:43Z</dcterms:created>
  <dcterms:modified xsi:type="dcterms:W3CDTF">2024-08-26T09:19:53Z</dcterms:modified>
</cp:coreProperties>
</file>