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9"/>
  </p:notesMasterIdLst>
  <p:handoutMasterIdLst>
    <p:handoutMasterId r:id="rId20"/>
  </p:handoutMasterIdLst>
  <p:sldIdLst>
    <p:sldId id="288" r:id="rId3"/>
    <p:sldId id="289" r:id="rId4"/>
    <p:sldId id="410" r:id="rId5"/>
    <p:sldId id="387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A42"/>
    <a:srgbClr val="0249FC"/>
    <a:srgbClr val="008C5A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84" d="100"/>
          <a:sy n="84" d="100"/>
        </p:scale>
        <p:origin x="171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lab.com/ee/user/ssh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GitLab</a:t>
            </a:r>
            <a:r>
              <a:rPr lang="de-DE" altLang="de-DE" dirty="0"/>
              <a:t> Übung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6: </a:t>
            </a:r>
            <a:r>
              <a:rPr lang="de-DE" altLang="de-DE" b="1" dirty="0" err="1"/>
              <a:t>Rebase</a:t>
            </a:r>
            <a:r>
              <a:rPr lang="de-DE" altLang="de-DE" b="1" dirty="0"/>
              <a:t> von lokalen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wollen wir ein </a:t>
            </a:r>
            <a:r>
              <a:rPr lang="de-DE" altLang="de-DE" dirty="0" err="1"/>
              <a:t>Rebase</a:t>
            </a:r>
            <a:r>
              <a:rPr lang="de-DE" altLang="de-DE" dirty="0"/>
              <a:t> nutzen, um Remote Änderungen in unseren lokalen Branch zu integrieren.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 neues </a:t>
            </a:r>
            <a:r>
              <a:rPr lang="de-DE" altLang="de-DE" dirty="0" err="1"/>
              <a:t>Issue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Add </a:t>
            </a:r>
            <a:r>
              <a:rPr lang="de-DE" altLang="de-DE" dirty="0" err="1">
                <a:solidFill>
                  <a:srgbClr val="C00000"/>
                </a:solidFill>
              </a:rPr>
              <a:t>output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if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number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is</a:t>
            </a:r>
            <a:r>
              <a:rPr lang="de-DE" altLang="de-DE" dirty="0">
                <a:solidFill>
                  <a:srgbClr val="C00000"/>
                </a:solidFill>
              </a:rPr>
              <a:t> maximum</a:t>
            </a:r>
            <a:r>
              <a:rPr lang="de-DE" altLang="de-DE" dirty="0"/>
              <a:t>. Dabei soll eine Ausgabe erfolgen, wenn die Random Nummer die größtmögliche Zahl ist.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Man muss nicht zwingend den Branch aus einem </a:t>
            </a:r>
            <a:r>
              <a:rPr lang="de-DE" altLang="de-DE" dirty="0" err="1"/>
              <a:t>Issue</a:t>
            </a:r>
            <a:r>
              <a:rPr lang="de-DE" altLang="de-DE" dirty="0"/>
              <a:t> heraus erstellen. </a:t>
            </a:r>
            <a:br>
              <a:rPr lang="de-DE" altLang="de-DE" dirty="0"/>
            </a:br>
            <a:r>
              <a:rPr lang="de-DE" altLang="de-DE" dirty="0"/>
              <a:t>Legen Sie dieses Mal lokal einen Branch </a:t>
            </a:r>
            <a:r>
              <a:rPr lang="de-DE" altLang="de-DE" dirty="0">
                <a:solidFill>
                  <a:srgbClr val="C00000"/>
                </a:solidFill>
              </a:rPr>
              <a:t>2-add-output-if-max </a:t>
            </a:r>
            <a:r>
              <a:rPr lang="de-DE" altLang="de-DE" dirty="0"/>
              <a:t>an und führen Sie die notwendigen Änderungen durch, indem Sie eine weitere IF </a:t>
            </a:r>
            <a:r>
              <a:rPr lang="de-DE" altLang="de-DE" dirty="0" err="1"/>
              <a:t>Condition</a:t>
            </a:r>
            <a:r>
              <a:rPr lang="de-DE" altLang="de-DE" dirty="0"/>
              <a:t> hinzufügen.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Ihre Änderungen und pushen Sie diese zum Remote Repository.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064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6: </a:t>
            </a:r>
            <a:r>
              <a:rPr lang="de-DE" altLang="de-DE" b="1" dirty="0" err="1"/>
              <a:t>Rebase</a:t>
            </a:r>
            <a:r>
              <a:rPr lang="de-DE" altLang="de-DE" b="1" dirty="0"/>
              <a:t> von lokalen </a:t>
            </a:r>
            <a:r>
              <a:rPr lang="de-DE" altLang="de-DE" b="1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In der Zwischenzeit hat ein Kollege die Aufgabe bekommen, den Zahlenbereich von 10 auf 100 zu erhöhen.</a:t>
            </a:r>
            <a:br>
              <a:rPr lang="de-DE" altLang="de-DE" dirty="0"/>
            </a:br>
            <a:r>
              <a:rPr lang="de-DE" altLang="de-DE" dirty="0"/>
              <a:t>Um die Änderungen von Ihm zu simulieren, führen wir diese über die Web-GUI durch. Ein zugehöriges </a:t>
            </a:r>
            <a:r>
              <a:rPr lang="de-DE" altLang="de-DE" dirty="0" err="1"/>
              <a:t>Issue</a:t>
            </a:r>
            <a:r>
              <a:rPr lang="de-DE" altLang="de-DE" dirty="0"/>
              <a:t> bzw. einen Branch überspringen wir zur Simplifizierung.</a:t>
            </a:r>
          </a:p>
          <a:p>
            <a:pPr marL="0" indent="0">
              <a:buNone/>
            </a:pPr>
            <a:r>
              <a:rPr lang="de-DE" altLang="de-DE" b="1" dirty="0"/>
              <a:t>Hinweis </a:t>
            </a:r>
            <a:r>
              <a:rPr lang="de-DE" altLang="de-DE" dirty="0"/>
              <a:t>Ein gemeinsames Arbeiten über eine Datei sollte im Optimalfall vermieden werden, um Konflikten zu vermeiden. 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Ändern Sie über </a:t>
            </a:r>
            <a:r>
              <a:rPr lang="de-DE" altLang="de-DE" dirty="0" err="1"/>
              <a:t>GitLab</a:t>
            </a:r>
            <a:r>
              <a:rPr lang="de-DE" altLang="de-DE" dirty="0"/>
              <a:t> den Random </a:t>
            </a:r>
            <a:r>
              <a:rPr lang="de-DE" altLang="de-DE" dirty="0" err="1"/>
              <a:t>Number</a:t>
            </a:r>
            <a:r>
              <a:rPr lang="de-DE" altLang="de-DE" dirty="0"/>
              <a:t> Bereich auf 1000 und committen Sie die Datei direkt aus dem Editor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Um im lokalen Repository die Änderungen zu übernehmen, müssen Sie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updaten. Wechseln Sie dazu in diesen und verwenden Sie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  <a:r>
              <a:rPr lang="de-DE" altLang="de-DE" dirty="0"/>
              <a:t>, um diese in Ihren lokalen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zu übernehmen.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45702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6: </a:t>
            </a:r>
            <a:r>
              <a:rPr lang="de-DE" altLang="de-DE" b="1" dirty="0" err="1"/>
              <a:t>Rebase</a:t>
            </a:r>
            <a:r>
              <a:rPr lang="de-DE" altLang="de-DE" b="1" dirty="0"/>
              <a:t> von lokalen </a:t>
            </a:r>
            <a:r>
              <a:rPr lang="de-DE" altLang="de-DE" b="1" dirty="0" err="1"/>
              <a:t>Branches</a:t>
            </a:r>
            <a:endParaRPr lang="de-DE" altLang="de-DE" dirty="0"/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dirty="0"/>
              <a:t>Um die Änderungen nun auch in den Feature Branch zu übernehmen, müssen Sie in den Feature Branch wechseln und dort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</a:t>
            </a:r>
            <a:r>
              <a:rPr lang="de-DE" altLang="de-DE" dirty="0" err="1"/>
              <a:t>rebasen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dirty="0" err="1"/>
              <a:t>Rebasen</a:t>
            </a:r>
            <a:r>
              <a:rPr lang="de-DE" altLang="de-DE" dirty="0"/>
              <a:t> Sie Ihren Feature Branch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Dabei sollten keine Konflikte auftreten, da sich die betreffenden Zeilen bei Ihnen nicht geändert haben.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dirty="0"/>
              <a:t>Passen Sie Ihre Ausgabe bezüglich der Random </a:t>
            </a:r>
            <a:r>
              <a:rPr lang="de-DE" altLang="de-DE" dirty="0" err="1"/>
              <a:t>Number</a:t>
            </a:r>
            <a:r>
              <a:rPr lang="de-DE" altLang="de-DE" dirty="0"/>
              <a:t> an und committen Sie Ihre Änderungen.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dirty="0"/>
              <a:t>Versuchen Sie Ihren Branch zum Remote zu pushen. </a:t>
            </a:r>
            <a:r>
              <a:rPr lang="de-DE" altLang="de-DE" dirty="0" err="1"/>
              <a:t>GitLab</a:t>
            </a:r>
            <a:r>
              <a:rPr lang="de-DE" altLang="de-DE" dirty="0"/>
              <a:t> wird hierbei den Push wegen nicht zueinander passenden Commit-Historien ablehnen. Pushen Sie daher Ihren Branch mit der Option </a:t>
            </a:r>
            <a:br>
              <a:rPr lang="de-DE" altLang="de-DE" dirty="0"/>
            </a:b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27297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6: </a:t>
            </a:r>
            <a:r>
              <a:rPr lang="de-DE" altLang="de-DE" b="1" dirty="0" err="1"/>
              <a:t>Rebase</a:t>
            </a:r>
            <a:r>
              <a:rPr lang="de-DE" altLang="de-DE" b="1" dirty="0"/>
              <a:t> von lokalen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b="1" dirty="0"/>
              <a:t>Wichtig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bewirkt, dass der Remote Branch durch die lokale Version überschrieben wird. </a:t>
            </a:r>
            <a:br>
              <a:rPr lang="de-DE" altLang="de-DE" dirty="0"/>
            </a:br>
            <a:r>
              <a:rPr lang="de-DE" altLang="de-DE" dirty="0"/>
              <a:t>Falls andere Entwickler auf diesem Branch arbeiten würden, so könnten Sie weder push noch pull auf diesem ausführen, da die Commit-Historien nicht vereinbar sind. Ihre </a:t>
            </a:r>
            <a:r>
              <a:rPr lang="de-DE" altLang="de-DE" dirty="0" err="1"/>
              <a:t>Branches</a:t>
            </a:r>
            <a:r>
              <a:rPr lang="de-DE" altLang="de-DE" dirty="0"/>
              <a:t> sind damit kaputt und müssen komplett neu vom Remote abgerufen werden.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b="1" dirty="0"/>
              <a:t>Daher niemals auf Public-</a:t>
            </a:r>
            <a:r>
              <a:rPr lang="de-DE" altLang="de-DE" b="1" dirty="0" err="1"/>
              <a:t>Branches</a:t>
            </a:r>
            <a:r>
              <a:rPr lang="de-DE" altLang="de-DE" b="1" dirty="0"/>
              <a:t> </a:t>
            </a:r>
            <a:r>
              <a:rPr lang="de-DE" altLang="de-DE" b="1" dirty="0" err="1"/>
              <a:t>rebasen</a:t>
            </a:r>
            <a:r>
              <a:rPr lang="de-DE" altLang="de-DE" b="1" dirty="0"/>
              <a:t>!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2099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7: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In dieser Aufgabe wollen wir uns das Auflösen von </a:t>
            </a:r>
            <a:r>
              <a:rPr lang="de-DE" altLang="de-DE" dirty="0" err="1"/>
              <a:t>Merge</a:t>
            </a:r>
            <a:r>
              <a:rPr lang="de-DE" altLang="de-DE" dirty="0"/>
              <a:t>-Konflikten anschauen.</a:t>
            </a:r>
          </a:p>
          <a:p>
            <a:pPr marL="0" indent="0">
              <a:buNone/>
            </a:pPr>
            <a:r>
              <a:rPr lang="de-DE" altLang="de-DE" dirty="0"/>
              <a:t>Ein Kollege von Ihnen hat ebenfalls das Feature bezüglich Ausgabe bei maximaler Zahl umgesetzt und dieses schon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Simulieren Sie die Änderungen des Kollegen, indem Sie auch hier wieder über die Web-GUI direkt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arbeiten. </a:t>
            </a:r>
            <a:br>
              <a:rPr lang="de-DE" altLang="de-DE" dirty="0"/>
            </a:br>
            <a:r>
              <a:rPr lang="de-DE" altLang="de-DE" dirty="0"/>
              <a:t>Kopieren Sie die lokalen Änderungen und fügen sie diese über die Web-GUI in die </a:t>
            </a:r>
            <a:r>
              <a:rPr lang="de-DE" altLang="de-DE" dirty="0">
                <a:solidFill>
                  <a:srgbClr val="C00000"/>
                </a:solidFill>
              </a:rPr>
              <a:t>random_numbers.sh </a:t>
            </a:r>
            <a:r>
              <a:rPr lang="de-DE" altLang="de-DE" dirty="0"/>
              <a:t>Datei ein.</a:t>
            </a:r>
            <a:br>
              <a:rPr lang="de-DE" altLang="de-DE" dirty="0"/>
            </a:br>
            <a:r>
              <a:rPr lang="de-DE" altLang="de-DE" dirty="0"/>
              <a:t>Verändern Sie dabei die Konsolenausgabe, sodass sich die Änderungen unterscheiden.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Ihre Änderungen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1123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7: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Stellen Sie für Ihren Feature Branch ein </a:t>
            </a:r>
            <a:r>
              <a:rPr lang="de-DE" altLang="de-DE" dirty="0" err="1"/>
              <a:t>Merge</a:t>
            </a:r>
            <a:r>
              <a:rPr lang="de-DE" altLang="de-DE" dirty="0"/>
              <a:t>-Request. Nach der Erstellung sollte </a:t>
            </a:r>
            <a:r>
              <a:rPr lang="de-DE" altLang="de-DE" dirty="0" err="1"/>
              <a:t>GitLab</a:t>
            </a:r>
            <a:r>
              <a:rPr lang="de-DE" altLang="de-DE" dirty="0"/>
              <a:t> anzeigen, dass es Konflikte beim </a:t>
            </a:r>
            <a:r>
              <a:rPr lang="de-DE" altLang="de-DE" dirty="0" err="1"/>
              <a:t>Mergen</a:t>
            </a:r>
            <a:r>
              <a:rPr lang="de-DE" altLang="de-DE" dirty="0"/>
              <a:t> gibt.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Kleinere Konflikte lassen sich über die Web-GUI auflösen, größere Konflikte lassen sich nur lokal auflösen.</a:t>
            </a:r>
            <a:br>
              <a:rPr lang="de-DE" altLang="de-DE" dirty="0"/>
            </a:br>
            <a:r>
              <a:rPr lang="de-DE" altLang="de-DE" dirty="0"/>
              <a:t>Zur Übung lösen wir den Konflikt lokal auf.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Updaten Sie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auf den neusten Stand aus dem Remote Repository.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Lösen Sie die Konflikte nun, indem Sie entweder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Ihren Feature Branch </a:t>
            </a:r>
            <a:r>
              <a:rPr lang="de-DE" altLang="de-DE" dirty="0" err="1"/>
              <a:t>mergen</a:t>
            </a:r>
            <a:r>
              <a:rPr lang="de-DE" altLang="de-DE" dirty="0"/>
              <a:t> oder indem Sie den Feature Branch auf den aktuellen Stand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r>
              <a:rPr lang="de-DE" altLang="de-DE" dirty="0"/>
              <a:t>. Da Sie alleine auf ihrem Branch arbeiten, bietet sich auch hier ein </a:t>
            </a:r>
            <a:r>
              <a:rPr lang="de-DE" altLang="de-DE" dirty="0" err="1"/>
              <a:t>Rebase</a:t>
            </a:r>
            <a:r>
              <a:rPr lang="de-DE" altLang="de-DE" dirty="0"/>
              <a:t> an.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Lösen Sie den Konflikt, indem Sie sich für eine Ausgabe entscheiden.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68014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7: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Pushen Sie nach Auflösen des Konflikts Ihre Änderungen ins </a:t>
            </a:r>
            <a:r>
              <a:rPr lang="de-DE" altLang="de-DE" dirty="0" err="1"/>
              <a:t>GitLab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Der </a:t>
            </a:r>
            <a:r>
              <a:rPr lang="de-DE" altLang="de-DE" dirty="0" err="1"/>
              <a:t>Merge</a:t>
            </a:r>
            <a:r>
              <a:rPr lang="de-DE" altLang="de-DE" dirty="0"/>
              <a:t>-Request sollte nun ohne Konflikte umsetzbar sein. </a:t>
            </a:r>
            <a:r>
              <a:rPr lang="de-DE" altLang="de-DE" dirty="0" err="1"/>
              <a:t>Mergen</a:t>
            </a:r>
            <a:r>
              <a:rPr lang="de-DE" altLang="de-DE" dirty="0"/>
              <a:t> Sie Ihr Feature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um die Änderungen abzuschließen.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2124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1: Neues Projekt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(Optional) Beim Arbeiten mit </a:t>
            </a:r>
            <a:r>
              <a:rPr lang="de-DE" altLang="de-DE" dirty="0" err="1"/>
              <a:t>GitLab</a:t>
            </a:r>
            <a:r>
              <a:rPr lang="de-DE" altLang="de-DE" dirty="0"/>
              <a:t> ist es sinnvoll mittels SSH Keys auf Remote </a:t>
            </a:r>
            <a:r>
              <a:rPr lang="de-DE" altLang="de-DE" dirty="0" err="1"/>
              <a:t>Repositories</a:t>
            </a:r>
            <a:r>
              <a:rPr lang="de-DE" altLang="de-DE" dirty="0"/>
              <a:t> zuzugreifen, statt immer wieder Username und Passwort zu verwenden. </a:t>
            </a:r>
            <a:br>
              <a:rPr lang="de-DE" altLang="de-DE" dirty="0"/>
            </a:br>
            <a:r>
              <a:rPr lang="de-DE" altLang="de-DE" dirty="0"/>
              <a:t>Falls Sie noch kein SSH Key in </a:t>
            </a:r>
            <a:r>
              <a:rPr lang="de-DE" altLang="de-DE" dirty="0" err="1"/>
              <a:t>GitLab</a:t>
            </a:r>
            <a:r>
              <a:rPr lang="de-DE" altLang="de-DE" dirty="0"/>
              <a:t> hinterlegt haben, so können Sie entweder die Anleitung aus dem </a:t>
            </a:r>
            <a:r>
              <a:rPr lang="de-DE" altLang="de-DE" dirty="0" err="1"/>
              <a:t>GitLab</a:t>
            </a:r>
            <a:r>
              <a:rPr lang="de-DE" altLang="de-DE" dirty="0"/>
              <a:t> nutzen oder dem Tutorial unter </a:t>
            </a:r>
            <a:r>
              <a:rPr lang="de-DE" altLang="de-DE" dirty="0">
                <a:hlinkClick r:id="rId2"/>
              </a:rPr>
              <a:t>https://docs.gitlab.com/ee/user/ssh.html</a:t>
            </a:r>
            <a:r>
              <a:rPr lang="de-DE" altLang="de-DE" dirty="0"/>
              <a:t> folgen.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ein neues privates Projekt </a:t>
            </a:r>
            <a:r>
              <a:rPr lang="de-DE" altLang="de-DE" dirty="0" err="1">
                <a:solidFill>
                  <a:srgbClr val="C00000"/>
                </a:solidFill>
              </a:rPr>
              <a:t>Playground</a:t>
            </a:r>
            <a:r>
              <a:rPr lang="de-DE" altLang="de-DE" dirty="0"/>
              <a:t> in Ihrem eigenen Bereich an, sodass nur Sie selbst Zugriff darauf haben. Achten Sie darauf, dass Sie das Repository mit einer Readme initialisieren, um dieses direkt </a:t>
            </a:r>
            <a:r>
              <a:rPr lang="de-DE" altLang="de-DE" dirty="0" err="1"/>
              <a:t>clonen</a:t>
            </a:r>
            <a:r>
              <a:rPr lang="de-DE" altLang="de-DE" dirty="0"/>
              <a:t> zu können.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Clonen</a:t>
            </a:r>
            <a:r>
              <a:rPr lang="de-DE" altLang="de-DE" dirty="0"/>
              <a:t> Sie das Repository in ein lokales Verzeichnis auf Ihrem Rechner.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Hinweis</a:t>
            </a:r>
          </a:p>
          <a:p>
            <a:pPr marL="0" indent="0">
              <a:buNone/>
            </a:pPr>
            <a:r>
              <a:rPr lang="de-DE" altLang="de-DE" dirty="0"/>
              <a:t>Man kann grundsätzlich viele Änderungen am Projekt sowohl lokal als auch in der </a:t>
            </a:r>
            <a:r>
              <a:rPr lang="de-DE" altLang="de-DE" dirty="0" err="1"/>
              <a:t>GitLab</a:t>
            </a:r>
            <a:r>
              <a:rPr lang="de-DE" altLang="de-DE" dirty="0"/>
              <a:t> Weboberfläche vornehmen. Für gewöhnlich bearbeitet man beispielweise eher selten Dateien in der </a:t>
            </a:r>
            <a:r>
              <a:rPr lang="de-DE" altLang="de-DE" dirty="0" err="1"/>
              <a:t>GitLab</a:t>
            </a:r>
            <a:r>
              <a:rPr lang="de-DE" altLang="de-DE" dirty="0"/>
              <a:t> Weboberfläche, sondern nimmt Änderungen lokal in einer IDE vor und pusht diese danach ins Remote Repository.</a:t>
            </a:r>
          </a:p>
          <a:p>
            <a:pPr marL="0" indent="0">
              <a:buNone/>
            </a:pPr>
            <a:r>
              <a:rPr lang="de-DE" altLang="de-DE" dirty="0"/>
              <a:t>Um das Arbeiten mit mehreren Entwicklern im Projekt etwas nachzustellen, werden wir im Folgenden auch Änderungen über die Weboberfläche vornehmen, um damit Änderungen von anderen Entwicklern zu simulieren.</a:t>
            </a:r>
          </a:p>
          <a:p>
            <a:pPr marL="0" indent="0">
              <a:buNone/>
            </a:pPr>
            <a:r>
              <a:rPr lang="de-DE" altLang="de-DE" dirty="0"/>
              <a:t>Dadurch lassen sich verschiedene Szenarien erzeugen, deren Behandlung wir an unserem lokalen Repository üben werden.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758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2: Erste Schritte im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Navigieren Sie in einem Terminal in das neue geklonte Projekt auf Ihrem Rechner.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können Sie Ihren aktuellen Stand abfragen.</a:t>
            </a:r>
            <a:br>
              <a:rPr lang="de-DE" altLang="de-DE" dirty="0"/>
            </a:br>
            <a:r>
              <a:rPr lang="de-DE" altLang="de-DE" dirty="0"/>
              <a:t>Sie sollten sich auf dem Branch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befinden, der sich auf demselben Stand wie </a:t>
            </a:r>
            <a:r>
              <a:rPr lang="de-DE" altLang="de-DE" dirty="0" err="1">
                <a:solidFill>
                  <a:srgbClr val="C00000"/>
                </a:solidFill>
              </a:rPr>
              <a:t>origin</a:t>
            </a:r>
            <a:r>
              <a:rPr lang="de-DE" altLang="de-DE" dirty="0">
                <a:solidFill>
                  <a:srgbClr val="C00000"/>
                </a:solidFill>
              </a:rPr>
              <a:t>/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befindet.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vergleicht nur den lokalen Remote Tracking Bereich mit Ihrem aktuellen Branch. Es gibt keinen Aufschluss darüber, ob Remote neue Änderungen verfügbar sind.</a:t>
            </a:r>
            <a:br>
              <a:rPr lang="de-DE" altLang="de-DE" dirty="0"/>
            </a:br>
            <a:r>
              <a:rPr lang="de-DE" altLang="de-DE" dirty="0"/>
              <a:t>Nutzen Sie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um ihren lokalen Remote Tracking Bereich mit dem </a:t>
            </a:r>
            <a:r>
              <a:rPr lang="de-DE" altLang="de-DE" dirty="0" err="1"/>
              <a:t>GitLab</a:t>
            </a:r>
            <a:r>
              <a:rPr lang="de-DE" altLang="de-DE" dirty="0"/>
              <a:t> Repository zu synchronisieren.</a:t>
            </a:r>
            <a:br>
              <a:rPr lang="de-DE" altLang="de-DE" dirty="0"/>
            </a:br>
            <a:r>
              <a:rPr lang="de-DE" altLang="de-DE" dirty="0"/>
              <a:t>Es sollten keine neuen Änderungen verfügbar sein.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9703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2: Erste Datei hinzufügen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eine Datei </a:t>
            </a:r>
            <a:r>
              <a:rPr lang="de-DE" altLang="de-DE" dirty="0">
                <a:solidFill>
                  <a:srgbClr val="C00000"/>
                </a:solidFill>
              </a:rPr>
              <a:t>random_numbers.sh </a:t>
            </a:r>
            <a:r>
              <a:rPr lang="de-DE" altLang="de-DE" dirty="0"/>
              <a:t>an und füllen Sie diese mit dem folgenden Inhalt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random_number</a:t>
            </a:r>
            <a:r>
              <a:rPr lang="de-DE" altLang="de-DE" dirty="0">
                <a:latin typeface="Consolas" panose="020B0609020204030204" pitchFamily="49" charset="0"/>
              </a:rPr>
              <a:t>=$(( RANDOM % 10 + 1 ))</a:t>
            </a:r>
            <a:br>
              <a:rPr lang="de-DE" altLang="de-DE" dirty="0">
                <a:latin typeface="Consolas" panose="020B0609020204030204" pitchFamily="49" charset="0"/>
              </a:rPr>
            </a:b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if</a:t>
            </a:r>
            <a:r>
              <a:rPr lang="de-DE" altLang="de-DE" dirty="0">
                <a:latin typeface="Consolas" panose="020B0609020204030204" pitchFamily="49" charset="0"/>
              </a:rPr>
              <a:t> [ $</a:t>
            </a:r>
            <a:r>
              <a:rPr lang="de-DE" altLang="de-DE" dirty="0" err="1">
                <a:latin typeface="Consolas" panose="020B0609020204030204" pitchFamily="49" charset="0"/>
              </a:rPr>
              <a:t>random_number</a:t>
            </a:r>
            <a:r>
              <a:rPr lang="de-DE" altLang="de-DE" dirty="0">
                <a:latin typeface="Consolas" panose="020B0609020204030204" pitchFamily="49" charset="0"/>
              </a:rPr>
              <a:t> -le 11 ]; </a:t>
            </a:r>
            <a:r>
              <a:rPr lang="de-DE" altLang="de-DE" dirty="0" err="1">
                <a:latin typeface="Consolas" panose="020B0609020204030204" pitchFamily="49" charset="0"/>
              </a:rPr>
              <a:t>then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    echo 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r>
              <a:rPr lang="de-DE" altLang="de-DE" dirty="0" err="1">
                <a:latin typeface="Consolas" panose="020B0609020204030204" pitchFamily="49" charset="0"/>
              </a:rPr>
              <a:t>Number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less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than</a:t>
            </a:r>
            <a:r>
              <a:rPr lang="de-DE" altLang="de-DE" dirty="0">
                <a:latin typeface="Consolas" panose="020B0609020204030204" pitchFamily="49" charset="0"/>
              </a:rPr>
              <a:t> 11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Ihre Änderungen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Pushen Sie Ihre Änderungen ins Remote Repository. Vergewissern Sie sich über die Web-GUI, dass Ihr Push erfolgreich war.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7746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3: </a:t>
            </a:r>
            <a:r>
              <a:rPr lang="de-DE" altLang="de-DE" b="1" dirty="0" err="1"/>
              <a:t>Issue</a:t>
            </a:r>
            <a:r>
              <a:rPr lang="de-DE" altLang="de-DE" b="1" dirty="0"/>
              <a:t>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Über das </a:t>
            </a:r>
            <a:r>
              <a:rPr lang="de-DE" altLang="de-DE" dirty="0" err="1"/>
              <a:t>Issue</a:t>
            </a:r>
            <a:r>
              <a:rPr lang="de-DE" altLang="de-DE" dirty="0"/>
              <a:t> Board in </a:t>
            </a:r>
            <a:r>
              <a:rPr lang="de-DE" altLang="de-DE" dirty="0" err="1"/>
              <a:t>GitLab</a:t>
            </a:r>
            <a:r>
              <a:rPr lang="de-DE" altLang="de-DE" dirty="0"/>
              <a:t> können Aufgaben definiert und an bestimmte Personen zugewiesen werden.</a:t>
            </a:r>
            <a:br>
              <a:rPr lang="de-DE" altLang="de-DE" dirty="0"/>
            </a:br>
            <a:r>
              <a:rPr lang="de-DE" altLang="de-DE" dirty="0"/>
              <a:t>Legen Sie im </a:t>
            </a:r>
            <a:r>
              <a:rPr lang="de-DE" altLang="de-DE" dirty="0" err="1"/>
              <a:t>Issue</a:t>
            </a:r>
            <a:r>
              <a:rPr lang="de-DE" altLang="de-DE" dirty="0"/>
              <a:t> Board ein neues </a:t>
            </a:r>
            <a:r>
              <a:rPr lang="de-DE" altLang="de-DE" dirty="0" err="1"/>
              <a:t>Issue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Add </a:t>
            </a:r>
            <a:r>
              <a:rPr lang="de-DE" altLang="de-DE" dirty="0" err="1">
                <a:solidFill>
                  <a:srgbClr val="C00000"/>
                </a:solidFill>
              </a:rPr>
              <a:t>output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if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number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greater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than</a:t>
            </a:r>
            <a:r>
              <a:rPr lang="de-DE" altLang="de-DE" dirty="0">
                <a:solidFill>
                  <a:srgbClr val="C00000"/>
                </a:solidFill>
              </a:rPr>
              <a:t> 5</a:t>
            </a:r>
            <a:r>
              <a:rPr lang="de-DE" altLang="de-DE" dirty="0"/>
              <a:t> an. </a:t>
            </a:r>
            <a:br>
              <a:rPr lang="de-DE" altLang="de-DE" dirty="0"/>
            </a:br>
            <a:r>
              <a:rPr lang="de-DE" altLang="de-DE" dirty="0"/>
              <a:t>Diese Aufgabe sollen Sie nun übernehmen, tragen Sie sich daher als </a:t>
            </a:r>
            <a:r>
              <a:rPr lang="de-DE" altLang="de-DE" dirty="0" err="1"/>
              <a:t>Assignee</a:t>
            </a:r>
            <a:r>
              <a:rPr lang="de-DE" altLang="de-DE" dirty="0"/>
              <a:t> ein.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GitLab</a:t>
            </a:r>
            <a:r>
              <a:rPr lang="de-DE" altLang="de-DE" dirty="0"/>
              <a:t> bietet die Möglichkeit aus </a:t>
            </a:r>
            <a:r>
              <a:rPr lang="de-DE" altLang="de-DE" dirty="0" err="1"/>
              <a:t>Issues</a:t>
            </a:r>
            <a:r>
              <a:rPr lang="de-DE" altLang="de-DE" dirty="0"/>
              <a:t> direkt </a:t>
            </a:r>
            <a:r>
              <a:rPr lang="de-DE" altLang="de-DE" dirty="0" err="1"/>
              <a:t>Merge-Requests</a:t>
            </a:r>
            <a:r>
              <a:rPr lang="de-DE" altLang="de-DE" dirty="0"/>
              <a:t> und </a:t>
            </a:r>
            <a:r>
              <a:rPr lang="de-DE" altLang="de-DE" dirty="0" err="1"/>
              <a:t>Branches</a:t>
            </a:r>
            <a:r>
              <a:rPr lang="de-DE" altLang="de-DE" dirty="0"/>
              <a:t> zu erstellen. </a:t>
            </a:r>
            <a:br>
              <a:rPr lang="de-DE" altLang="de-DE" dirty="0"/>
            </a:br>
            <a:r>
              <a:rPr lang="de-DE" altLang="de-DE" dirty="0"/>
              <a:t>Klicken Sie auf das Dropdown beim Button „Create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request</a:t>
            </a:r>
            <a:r>
              <a:rPr lang="de-DE" altLang="de-DE" dirty="0"/>
              <a:t> and </a:t>
            </a:r>
            <a:r>
              <a:rPr lang="de-DE" altLang="de-DE" dirty="0" err="1"/>
              <a:t>branch</a:t>
            </a:r>
            <a:r>
              <a:rPr lang="de-DE" altLang="de-DE" dirty="0"/>
              <a:t>“ und wählen Sie nur „Create </a:t>
            </a:r>
            <a:r>
              <a:rPr lang="de-DE" altLang="de-DE" dirty="0" err="1"/>
              <a:t>branch</a:t>
            </a:r>
            <a:r>
              <a:rPr lang="de-DE" altLang="de-DE" dirty="0"/>
              <a:t>“ aus.</a:t>
            </a:r>
            <a:br>
              <a:rPr lang="de-DE" altLang="de-DE" dirty="0"/>
            </a:br>
            <a:r>
              <a:rPr lang="de-DE" altLang="de-DE" dirty="0"/>
              <a:t>Erstellen Sie nun eine Branch, um die Änderungen für das Feature vorzunehmen.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5898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4: Lokale Änderungen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in Ihrem lokalen Repository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sowie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-a </a:t>
            </a:r>
            <a:r>
              <a:rPr lang="de-DE" altLang="de-DE" dirty="0"/>
              <a:t>aus. </a:t>
            </a:r>
            <a:br>
              <a:rPr lang="de-DE" altLang="de-DE" dirty="0"/>
            </a:br>
            <a:r>
              <a:rPr lang="de-DE" altLang="de-DE" dirty="0"/>
              <a:t>Ihnen sollte der neu angelegte Branch aus </a:t>
            </a:r>
            <a:r>
              <a:rPr lang="de-DE" altLang="de-DE" dirty="0" err="1"/>
              <a:t>GitLab</a:t>
            </a:r>
            <a:r>
              <a:rPr lang="de-DE" altLang="de-DE" dirty="0"/>
              <a:t> nicht angezeigt werden, da Sie diesen erst vom Remote abrufen müssen.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Fetchen</a:t>
            </a:r>
            <a:r>
              <a:rPr lang="de-DE" altLang="de-DE" dirty="0"/>
              <a:t> Sie alle Änderungen vom Remote.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-a </a:t>
            </a:r>
            <a:r>
              <a:rPr lang="de-DE" altLang="de-DE" dirty="0"/>
              <a:t>sollte nun den neuen Branch anzeigen.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in den Feature Branch.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random_numbers.sh </a:t>
            </a:r>
            <a:r>
              <a:rPr lang="de-DE" altLang="de-DE" dirty="0"/>
              <a:t>Datei und nehmen Sie die geforderten Änderungen vor, indem Sie die Datei um ein weiteres </a:t>
            </a:r>
            <a:r>
              <a:rPr lang="de-DE" altLang="de-DE" dirty="0" err="1"/>
              <a:t>if</a:t>
            </a:r>
            <a:r>
              <a:rPr lang="de-DE" altLang="de-DE" dirty="0"/>
              <a:t> ergänzen, indem geprüft wird, ob die Zahl größer als 5 ist.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Ihre Änderungen und pushen Sie diese ins Repository.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759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5: </a:t>
            </a:r>
            <a:r>
              <a:rPr lang="de-DE" altLang="de-DE" b="1" dirty="0" err="1"/>
              <a:t>Merge</a:t>
            </a:r>
            <a:r>
              <a:rPr lang="de-DE" altLang="de-DE" b="1" dirty="0"/>
              <a:t>-Request</a:t>
            </a:r>
          </a:p>
          <a:p>
            <a:pPr marL="0" indent="0">
              <a:buNone/>
            </a:pPr>
            <a:r>
              <a:rPr lang="de-DE" altLang="de-DE" dirty="0"/>
              <a:t>Nun wollen wir unsere Änderungen des Features in den </a:t>
            </a:r>
            <a:r>
              <a:rPr lang="de-DE" altLang="de-DE" dirty="0" err="1"/>
              <a:t>main</a:t>
            </a:r>
            <a:r>
              <a:rPr lang="de-DE" altLang="de-DE" dirty="0"/>
              <a:t> Branch übernehmen. Lokal würde man den Feature Branch in den </a:t>
            </a:r>
            <a:r>
              <a:rPr lang="de-DE" altLang="de-DE" dirty="0" err="1"/>
              <a:t>main</a:t>
            </a:r>
            <a:r>
              <a:rPr lang="de-DE" altLang="de-DE" dirty="0"/>
              <a:t> Branch </a:t>
            </a:r>
            <a:r>
              <a:rPr lang="de-DE" altLang="de-DE" dirty="0" err="1"/>
              <a:t>mergen</a:t>
            </a:r>
            <a:r>
              <a:rPr lang="de-DE" altLang="de-DE" dirty="0"/>
              <a:t>. Der Ablauf bei </a:t>
            </a:r>
            <a:r>
              <a:rPr lang="de-DE" altLang="de-DE" dirty="0" err="1"/>
              <a:t>GitLab</a:t>
            </a:r>
            <a:r>
              <a:rPr lang="de-DE" altLang="de-DE" dirty="0"/>
              <a:t> ist funktional sehr ähnlich, erweitert jedoch das reine </a:t>
            </a:r>
            <a:r>
              <a:rPr lang="de-DE" altLang="de-DE" dirty="0" err="1"/>
              <a:t>Merging</a:t>
            </a:r>
            <a:r>
              <a:rPr lang="de-DE" altLang="de-DE" dirty="0"/>
              <a:t> um einige Aspekte.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Navigieren Sie über die Sidebar in der </a:t>
            </a:r>
            <a:r>
              <a:rPr lang="de-DE" altLang="de-DE" dirty="0" err="1"/>
              <a:t>GitLab</a:t>
            </a:r>
            <a:r>
              <a:rPr lang="de-DE" altLang="de-DE" dirty="0"/>
              <a:t> Web-GUI auf den Punkt </a:t>
            </a:r>
            <a:r>
              <a:rPr lang="de-DE" altLang="de-DE" dirty="0" err="1"/>
              <a:t>Merge-Requests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</a:t>
            </a:r>
            <a:r>
              <a:rPr lang="de-DE" altLang="de-DE" dirty="0" err="1"/>
              <a:t>Merge</a:t>
            </a:r>
            <a:r>
              <a:rPr lang="de-DE" altLang="de-DE" dirty="0"/>
              <a:t>-Request, um Ihren Feature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/>
              <a:t>Weisen Sie sich als </a:t>
            </a:r>
            <a:r>
              <a:rPr lang="de-DE" altLang="de-DE" dirty="0" err="1"/>
              <a:t>Assignee</a:t>
            </a:r>
            <a:r>
              <a:rPr lang="de-DE" altLang="de-DE" dirty="0"/>
              <a:t> und Reviewer zu (normalerweise würde man logischerweise jemand anderes als Reviewer eintragen).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Im </a:t>
            </a:r>
            <a:r>
              <a:rPr lang="de-DE" altLang="de-DE" dirty="0" err="1"/>
              <a:t>Merge</a:t>
            </a:r>
            <a:r>
              <a:rPr lang="de-DE" altLang="de-DE" dirty="0"/>
              <a:t>-Request haben Sie oben die Option, sich </a:t>
            </a:r>
            <a:r>
              <a:rPr lang="de-DE" altLang="de-DE" dirty="0" err="1"/>
              <a:t>Commits</a:t>
            </a:r>
            <a:r>
              <a:rPr lang="de-DE" altLang="de-DE" dirty="0"/>
              <a:t> und </a:t>
            </a:r>
            <a:r>
              <a:rPr lang="de-DE" altLang="de-DE" dirty="0" err="1"/>
              <a:t>Changes</a:t>
            </a:r>
            <a:r>
              <a:rPr lang="de-DE" altLang="de-DE" dirty="0"/>
              <a:t> anzuschauen. Reviewen Sie Ihre Änderungen und </a:t>
            </a:r>
            <a:r>
              <a:rPr lang="de-DE" altLang="de-DE" dirty="0" err="1"/>
              <a:t>approven</a:t>
            </a:r>
            <a:r>
              <a:rPr lang="de-DE" altLang="de-DE" dirty="0"/>
              <a:t> Sie den </a:t>
            </a:r>
            <a:r>
              <a:rPr lang="de-DE" altLang="de-DE" dirty="0" err="1"/>
              <a:t>Merge</a:t>
            </a:r>
            <a:r>
              <a:rPr lang="de-DE" altLang="de-DE" dirty="0"/>
              <a:t>-Request.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585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5: </a:t>
            </a:r>
            <a:r>
              <a:rPr lang="de-DE" altLang="de-DE" b="1" dirty="0" err="1"/>
              <a:t>Merge</a:t>
            </a:r>
            <a:r>
              <a:rPr lang="de-DE" altLang="de-DE" b="1" dirty="0"/>
              <a:t>-Request</a:t>
            </a:r>
            <a:endParaRPr lang="de-DE" altLang="de-DE" dirty="0"/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/>
              <a:t>Merge</a:t>
            </a:r>
            <a:r>
              <a:rPr lang="de-DE" altLang="de-DE" dirty="0"/>
              <a:t>-Request und verifizieren Sie, dass die Änderungen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vorhanden sind.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7964862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1516</Words>
  <Application>Microsoft Office PowerPoint</Application>
  <PresentationFormat>Bildschirmpräsentation (4:3)</PresentationFormat>
  <Paragraphs>82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Consolas</vt:lpstr>
      <vt:lpstr>Monotype Sorts</vt:lpstr>
      <vt:lpstr>Times New Roman</vt:lpstr>
      <vt:lpstr>vorlneu</vt:lpstr>
      <vt:lpstr>Benutzerdefiniertes Design</vt:lpstr>
      <vt:lpstr>GitLab Übung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29</cp:revision>
  <cp:lastPrinted>1996-08-01T16:36:58Z</cp:lastPrinted>
  <dcterms:created xsi:type="dcterms:W3CDTF">2024-05-03T10:07:43Z</dcterms:created>
  <dcterms:modified xsi:type="dcterms:W3CDTF">2024-06-06T08:58:14Z</dcterms:modified>
</cp:coreProperties>
</file>