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89" r:id="rId3"/>
    <p:sldId id="295" r:id="rId4"/>
    <p:sldId id="294" r:id="rId5"/>
    <p:sldId id="293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4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09C3C-9D10-D2B7-9829-FC04CB2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B69D4-1FE6-C979-EAC7-73F3B4C9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348880"/>
            <a:ext cx="8516937" cy="432048"/>
          </a:xfrm>
          <a:solidFill>
            <a:schemeClr val="bg1">
              <a:lumMod val="85000"/>
            </a:schemeClr>
          </a:solidFill>
          <a:effectLst>
            <a:softEdge rad="25400"/>
          </a:effectLst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9005BF-49EB-AC4E-574F-0C60D0925086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Managen von Containern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68F01F4-F388-451F-3C71-FFF7648D9735}"/>
              </a:ext>
            </a:extLst>
          </p:cNvPr>
          <p:cNvSpPr txBox="1">
            <a:spLocks/>
          </p:cNvSpPr>
          <p:nvPr/>
        </p:nvSpPr>
        <p:spPr bwMode="auto">
          <a:xfrm>
            <a:off x="285719" y="1916832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starten: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70A89FE-C665-308A-79E5-6FF268AE1713}"/>
              </a:ext>
            </a:extLst>
          </p:cNvPr>
          <p:cNvSpPr txBox="1">
            <a:spLocks/>
          </p:cNvSpPr>
          <p:nvPr/>
        </p:nvSpPr>
        <p:spPr bwMode="auto">
          <a:xfrm>
            <a:off x="285719" y="3284984"/>
            <a:ext cx="8516937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stop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kill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654FAE-532C-D56C-F23C-E0A7B146F195}"/>
              </a:ext>
            </a:extLst>
          </p:cNvPr>
          <p:cNvSpPr txBox="1">
            <a:spLocks/>
          </p:cNvSpPr>
          <p:nvPr/>
        </p:nvSpPr>
        <p:spPr bwMode="auto">
          <a:xfrm>
            <a:off x="285718" y="2838214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stoppen: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A8754FA-DDC4-3B17-8C3F-389A390F97E2}"/>
              </a:ext>
            </a:extLst>
          </p:cNvPr>
          <p:cNvSpPr txBox="1">
            <a:spLocks/>
          </p:cNvSpPr>
          <p:nvPr/>
        </p:nvSpPr>
        <p:spPr bwMode="auto">
          <a:xfrm>
            <a:off x="285719" y="465313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rm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B1DAD-F553-56D3-3EFA-59D520AB5DCB}"/>
              </a:ext>
            </a:extLst>
          </p:cNvPr>
          <p:cNvSpPr txBox="1">
            <a:spLocks/>
          </p:cNvSpPr>
          <p:nvPr/>
        </p:nvSpPr>
        <p:spPr bwMode="auto">
          <a:xfrm>
            <a:off x="268225" y="422108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löschen: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41C59-3DD5-B3C7-BB16-A2598BEE84B7}"/>
              </a:ext>
            </a:extLst>
          </p:cNvPr>
          <p:cNvSpPr txBox="1">
            <a:spLocks/>
          </p:cNvSpPr>
          <p:nvPr/>
        </p:nvSpPr>
        <p:spPr bwMode="auto">
          <a:xfrm>
            <a:off x="305899" y="558052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ls</a:t>
            </a:r>
            <a:endParaRPr lang="de-DE" kern="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65CE33-7C7F-9ACC-962E-56274BF75F42}"/>
              </a:ext>
            </a:extLst>
          </p:cNvPr>
          <p:cNvSpPr txBox="1">
            <a:spLocks/>
          </p:cNvSpPr>
          <p:nvPr/>
        </p:nvSpPr>
        <p:spPr bwMode="auto">
          <a:xfrm>
            <a:off x="288405" y="514847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auflisten:</a:t>
            </a:r>
          </a:p>
        </p:txBody>
      </p:sp>
    </p:spTree>
    <p:extLst>
      <p:ext uri="{BB962C8B-B14F-4D97-AF65-F5344CB8AC3E}">
        <p14:creationId xmlns:p14="http://schemas.microsoft.com/office/powerpoint/2010/main" val="349798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20767"/>
            <a:ext cx="8516937" cy="45325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</a:t>
            </a:r>
            <a:r>
              <a:rPr lang="de-DE"/>
              <a:t>einen Container </a:t>
            </a:r>
            <a:r>
              <a:rPr lang="de-DE" dirty="0"/>
              <a:t>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93FC15-C2BC-628C-5FFA-7CE88BA6EA2D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772816"/>
            <a:ext cx="8516937" cy="17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7EA30A-F023-F2CD-3DFD-620A1FB588E3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Volumes</a:t>
            </a:r>
            <a:endParaRPr lang="de-DE" sz="3200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79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530301-1190-3350-040E-CFBBDCF56DB1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Compose</a:t>
            </a:r>
            <a:endParaRPr lang="de-DE" sz="3200" dirty="0">
              <a:latin typeface="+mj-lt"/>
            </a:endParaRP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256355"/>
            <a:ext cx="8516937" cy="412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Übernimmt Umgebungskonfiguration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D4BE0B-60D6-AA8E-C67F-86D609A3C9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Container?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459505"/>
            <a:ext cx="48623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Image?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767282"/>
            <a:ext cx="48623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267565-4AF6-DA11-63DA-6BB776EA46B1}"/>
              </a:ext>
            </a:extLst>
          </p:cNvPr>
          <p:cNvSpPr txBox="1"/>
          <p:nvPr/>
        </p:nvSpPr>
        <p:spPr bwMode="auto">
          <a:xfrm>
            <a:off x="1007603" y="1058504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Arial" charset="0"/>
              </a:rPr>
              <a:t>Installation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1349640" y="1844533"/>
            <a:ext cx="64447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3"/>
              </a:rPr>
              <a:t>https://docs.docker.com/desktop/install/linux-install/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4"/>
              </a:rPr>
              <a:t>https://docs.docker.com/desktop/install/windows-install/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sz="1800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132856"/>
            <a:ext cx="8516937" cy="1296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F76CB-91F9-E4B6-387A-CC772F30AFA9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741" y="3681028"/>
            <a:ext cx="31845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996952"/>
            <a:ext cx="8516937" cy="3384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</a:t>
            </a:r>
            <a:r>
              <a:rPr lang="de-DE" dirty="0" err="1"/>
              <a:t>example</a:t>
            </a:r>
            <a:r>
              <a:rPr lang="de-DE" dirty="0"/>
              <a:t>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FEA88-C68F-924B-C800-0C8D6BD744B1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431</Words>
  <Application>Microsoft Office PowerPoint</Application>
  <PresentationFormat>Bildschirmpräsentation (4:3)</PresentationFormat>
  <Paragraphs>96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32</cp:revision>
  <cp:lastPrinted>1996-08-01T16:36:58Z</cp:lastPrinted>
  <dcterms:created xsi:type="dcterms:W3CDTF">2024-05-03T10:07:43Z</dcterms:created>
  <dcterms:modified xsi:type="dcterms:W3CDTF">2024-05-28T12:09:31Z</dcterms:modified>
</cp:coreProperties>
</file>