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88" r:id="rId3"/>
    <p:sldId id="290" r:id="rId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82" d="100"/>
          <a:sy n="82" d="100"/>
        </p:scale>
        <p:origin x="12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ockhaus-ag.d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28.05.2024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3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827584" y="2708920"/>
            <a:ext cx="5975895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Deployment</a:t>
            </a:r>
            <a:endParaRPr lang="de-DE" alt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14166EE9-31F6-1432-6B4F-74636964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813"/>
            <a:ext cx="5554663" cy="706437"/>
          </a:xfrm>
        </p:spPr>
        <p:txBody>
          <a:bodyPr/>
          <a:lstStyle/>
          <a:p>
            <a:r>
              <a:rPr lang="en-US" altLang="de-DE" dirty="0" err="1"/>
              <a:t>Deplo</a:t>
            </a:r>
            <a:r>
              <a:rPr lang="de-DE" altLang="de-DE" dirty="0" err="1"/>
              <a:t>yment</a:t>
            </a:r>
            <a:endParaRPr lang="de-DE" altLang="de-DE" dirty="0"/>
          </a:p>
        </p:txBody>
      </p:sp>
      <p:sp>
        <p:nvSpPr>
          <p:cNvPr id="7171" name="Inhaltsplatzhalter 2">
            <a:extLst>
              <a:ext uri="{FF2B5EF4-FFF2-40B4-BE49-F238E27FC236}">
                <a16:creationId xmlns:a16="http://schemas.microsoft.com/office/drawing/2014/main" id="{D6605F78-5E9C-5D95-A6D0-E28F30A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916832"/>
            <a:ext cx="8516937" cy="44649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Verschiedene </a:t>
            </a:r>
            <a:r>
              <a:rPr lang="de-DE" altLang="de-DE" dirty="0" err="1"/>
              <a:t>Deploymentstrategien</a:t>
            </a:r>
            <a:r>
              <a:rPr lang="de-DE" altLang="de-DE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dirty="0"/>
              <a:t>Vor und Nachteile?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8052CC9-2A6B-52A9-F7D1-AFAA2971A0E7}"/>
              </a:ext>
            </a:extLst>
          </p:cNvPr>
          <p:cNvSpPr txBox="1"/>
          <p:nvPr/>
        </p:nvSpPr>
        <p:spPr bwMode="auto">
          <a:xfrm>
            <a:off x="330324" y="1079972"/>
            <a:ext cx="84627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en-US" sz="3200" dirty="0" err="1">
                <a:latin typeface="+mj-lt"/>
              </a:rPr>
              <a:t>Depl</a:t>
            </a:r>
            <a:r>
              <a:rPr lang="de-DE" sz="3200" dirty="0" err="1">
                <a:latin typeface="+mj-lt"/>
              </a:rPr>
              <a:t>oyment</a:t>
            </a:r>
            <a:r>
              <a:rPr lang="de-DE" sz="3200" dirty="0">
                <a:latin typeface="+mj-lt"/>
              </a:rPr>
              <a:t> mit </a:t>
            </a:r>
            <a:r>
              <a:rPr lang="de-DE" sz="3200" dirty="0" err="1">
                <a:latin typeface="+mj-lt"/>
              </a:rPr>
              <a:t>Gitlabs</a:t>
            </a:r>
            <a:endParaRPr lang="de-DE" sz="32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14</Words>
  <Application>Microsoft Office PowerPoint</Application>
  <PresentationFormat>Bildschirmpräsentation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Monotype Sorts</vt:lpstr>
      <vt:lpstr>Times New Roman</vt:lpstr>
      <vt:lpstr>vorlneu</vt:lpstr>
      <vt:lpstr>Benutzerdefiniertes Design</vt:lpstr>
      <vt:lpstr>Deployment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anderScoreUser9</cp:lastModifiedBy>
  <cp:revision>4</cp:revision>
  <cp:lastPrinted>1996-08-01T16:36:58Z</cp:lastPrinted>
  <dcterms:created xsi:type="dcterms:W3CDTF">2024-05-03T10:07:43Z</dcterms:created>
  <dcterms:modified xsi:type="dcterms:W3CDTF">2024-05-28T13:58:07Z</dcterms:modified>
</cp:coreProperties>
</file>