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28"/>
  </p:notesMasterIdLst>
  <p:handoutMasterIdLst>
    <p:handoutMasterId r:id="rId29"/>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0" r:id="rId2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51103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err="1"/>
              <a:t>GitLab</a:t>
            </a:r>
            <a:r>
              <a:rPr lang="de-DE" b="1" dirty="0"/>
              <a:t> CI/CD zum authentifizieren</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a:t>GitLab</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1214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1158</Words>
  <Application>Microsoft Office PowerPoint</Application>
  <PresentationFormat>Bildschirmpräsentation (4:3)</PresentationFormat>
  <Paragraphs>238</Paragraphs>
  <Slides>25</Slides>
  <Notes>13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25</vt:i4>
      </vt:variant>
    </vt:vector>
  </HeadingPairs>
  <TitlesOfParts>
    <vt:vector size="33" baseType="lpstr">
      <vt:lpstr>Arial</vt:lpstr>
      <vt:lpstr>Consolas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430</cp:revision>
  <cp:lastPrinted>1996-08-01T16:36:58Z</cp:lastPrinted>
  <dcterms:created xsi:type="dcterms:W3CDTF">2024-05-03T10:07:43Z</dcterms:created>
  <dcterms:modified xsi:type="dcterms:W3CDTF">2024-06-01T10:38:13Z</dcterms:modified>
</cp:coreProperties>
</file>