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729"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74" d="100"/>
          <a:sy n="74" d="100"/>
        </p:scale>
        <p:origin x="9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1492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a:solidFill>
                  <a:schemeClr val="bg1"/>
                </a:solidFill>
                <a:latin typeface="Arial" charset="0"/>
              </a:rPr>
              <a:t>Tag-2_3-GitLab-Runner.pptx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a:t> und GitLab</a:t>
            </a:r>
            <a:r>
              <a:rPr lang="de-DE" b="1" dirty="0"/>
              <a:t> Runner Versionen</a:t>
            </a:r>
          </a:p>
          <a:p>
            <a:pPr>
              <a:buFont typeface="Arial" panose="020B0604020202020204" pitchFamily="34" charset="0"/>
              <a:buChar char="•"/>
            </a:pPr>
            <a:r>
              <a:rPr lang="de-DE" dirty="0"/>
              <a:t>MAJOR.MINOR </a:t>
            </a:r>
            <a:r>
              <a:rPr lang="de-DE" dirty="0" err="1"/>
              <a:t>sync</a:t>
            </a:r>
            <a:r>
              <a:rPr lang="de-DE" dirty="0"/>
              <a:t> zwischen </a:t>
            </a:r>
            <a:r>
              <a:rPr lang="de-DE" dirty="0" err="1"/>
              <a:t>GitLab</a:t>
            </a:r>
            <a:r>
              <a:rPr lang="de-DE" dirty="0"/>
              <a:t> und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 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a:sym typeface="Wingdings" panose="05000000000000000000" pitchFamily="2" charset="2"/>
              </a:rPr>
              <a:t> Settings </a:t>
            </a:r>
            <a:r>
              <a:rPr lang="de-DE" sz="1800" dirty="0">
                <a:sym typeface="Wingdings" panose="05000000000000000000" pitchFamily="2" charset="2"/>
              </a:rPr>
              <a:t>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413778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welcher (meist) auf einem anderen Server, als der </a:t>
            </a:r>
            <a:r>
              <a:rPr lang="de-DE" dirty="0" err="1"/>
              <a:t>GitLab</a:t>
            </a:r>
            <a:r>
              <a:rPr lang="de-DE" dirty="0"/>
              <a:t> Server installiert</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7754</Words>
  <Application>Microsoft Office PowerPoint</Application>
  <PresentationFormat>Bildschirmpräsentation (4:3)</PresentationFormat>
  <Paragraphs>1213</Paragraphs>
  <Slides>101</Slides>
  <Notes>79</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404</cp:revision>
  <cp:lastPrinted>1996-08-01T16:36:58Z</cp:lastPrinted>
  <dcterms:created xsi:type="dcterms:W3CDTF">2024-05-03T10:07:43Z</dcterms:created>
  <dcterms:modified xsi:type="dcterms:W3CDTF">2024-06-10T12:31:53Z</dcterms:modified>
</cp:coreProperties>
</file>