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592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erscore-gmbh/gitlab-24.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08.07.2024,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3"/>
              </a:rPr>
              <a:t>https://github.com/anderscore-gmbh/gitlab-24.07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Anrede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6987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08.07.2024</a:t>
            </a:r>
          </a:p>
          <a:p>
            <a:pPr>
              <a:buNone/>
            </a:pPr>
            <a:r>
              <a:rPr lang="de-DE" sz="2000" b="1" dirty="0"/>
              <a:t>Dienstag, 09.07.2024</a:t>
            </a:r>
          </a:p>
          <a:p>
            <a:pPr>
              <a:buNone/>
            </a:pPr>
            <a:r>
              <a:rPr lang="de-DE" sz="2000" b="1" dirty="0"/>
              <a:t>Mittwoch, 10.07.2024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558</Words>
  <Application>Microsoft Office PowerPoint</Application>
  <PresentationFormat>Bildschirmpräsentation (4:3)</PresentationFormat>
  <Paragraphs>150</Paragraphs>
  <Slides>12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538</cp:revision>
  <cp:lastPrinted>1996-08-01T16:36:58Z</cp:lastPrinted>
  <dcterms:created xsi:type="dcterms:W3CDTF">2024-05-03T10:07:43Z</dcterms:created>
  <dcterms:modified xsi:type="dcterms:W3CDTF">2024-07-06T21:11:29Z</dcterms:modified>
</cp:coreProperties>
</file>