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9"/>
  </p:notesMasterIdLst>
  <p:handoutMasterIdLst>
    <p:handoutMasterId r:id="rId20"/>
  </p:handoutMasterIdLst>
  <p:sldIdLst>
    <p:sldId id="604" r:id="rId4"/>
    <p:sldId id="592" r:id="rId5"/>
    <p:sldId id="609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605" r:id="rId17"/>
    <p:sldId id="606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568" autoAdjust="0"/>
  </p:normalViewPr>
  <p:slideViewPr>
    <p:cSldViewPr>
      <p:cViewPr varScale="1">
        <p:scale>
          <a:sx n="136" d="100"/>
          <a:sy n="136" d="100"/>
        </p:scale>
        <p:origin x="256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616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E3DD68-2A3C-BB2B-63DD-13C8A16E104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147974-87B9-1D09-EFB8-4534363C5F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C711AB-2D5E-633B-FA7F-F6015F1BEB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40B1428-EDD6-8BC4-829B-5CA69EFA4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08.07.2024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--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Stand des Remote </a:t>
            </a:r>
            <a:r>
              <a:rPr lang="de-DE" altLang="de-DE" dirty="0" err="1"/>
              <a:t>Branches</a:t>
            </a:r>
            <a:r>
              <a:rPr lang="de-DE" altLang="de-DE" dirty="0"/>
              <a:t>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konfigurierter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 err="1"/>
              <a:t>pushed</a:t>
            </a:r>
            <a:r>
              <a:rPr lang="de-DE" altLang="de-DE" dirty="0"/>
              <a:t> </a:t>
            </a:r>
            <a:r>
              <a:rPr lang="de-DE" altLang="de-DE" i="1" dirty="0"/>
              <a:t>alle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angegebenen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 (z.B. nach </a:t>
            </a:r>
            <a:r>
              <a:rPr lang="de-DE" altLang="de-DE" dirty="0" err="1"/>
              <a:t>Rebase</a:t>
            </a:r>
            <a:r>
              <a:rPr lang="de-DE" altLang="de-DE" dirty="0"/>
              <a:t>)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3658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Schreibrechte auf jeweilige Remote benötigt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047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1203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Zugriff über HTTPS oder SSH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Dienste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weitere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i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Klonen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reference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remote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Beispiel: </a:t>
            </a:r>
            <a:r>
              <a:rPr lang="de-DE" altLang="de-DE" dirty="0"/>
              <a:t>Klonen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lokalem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Beispiel: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--all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Repositorys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891</Words>
  <Application>Microsoft Office PowerPoint</Application>
  <PresentationFormat>Bildschirmpräsentation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41</cp:revision>
  <cp:lastPrinted>1996-08-01T16:36:58Z</cp:lastPrinted>
  <dcterms:created xsi:type="dcterms:W3CDTF">2024-05-03T10:07:43Z</dcterms:created>
  <dcterms:modified xsi:type="dcterms:W3CDTF">2024-07-06T21:12:18Z</dcterms:modified>
</cp:coreProperties>
</file>