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3"/>
  </p:notesMasterIdLst>
  <p:handoutMasterIdLst>
    <p:handoutMasterId r:id="rId34"/>
  </p:handoutMasterIdLst>
  <p:sldIdLst>
    <p:sldId id="624" r:id="rId3"/>
    <p:sldId id="592" r:id="rId4"/>
    <p:sldId id="728" r:id="rId5"/>
    <p:sldId id="597" r:id="rId6"/>
    <p:sldId id="688" r:id="rId7"/>
    <p:sldId id="693" r:id="rId8"/>
    <p:sldId id="694" r:id="rId9"/>
    <p:sldId id="724" r:id="rId10"/>
    <p:sldId id="710" r:id="rId11"/>
    <p:sldId id="711" r:id="rId12"/>
    <p:sldId id="698" r:id="rId13"/>
    <p:sldId id="699" r:id="rId14"/>
    <p:sldId id="707" r:id="rId15"/>
    <p:sldId id="700" r:id="rId16"/>
    <p:sldId id="714" r:id="rId17"/>
    <p:sldId id="715" r:id="rId18"/>
    <p:sldId id="716" r:id="rId19"/>
    <p:sldId id="718" r:id="rId20"/>
    <p:sldId id="717" r:id="rId21"/>
    <p:sldId id="725" r:id="rId22"/>
    <p:sldId id="708" r:id="rId23"/>
    <p:sldId id="701" r:id="rId24"/>
    <p:sldId id="719" r:id="rId25"/>
    <p:sldId id="720" r:id="rId26"/>
    <p:sldId id="702" r:id="rId27"/>
    <p:sldId id="709" r:id="rId28"/>
    <p:sldId id="713" r:id="rId29"/>
    <p:sldId id="705" r:id="rId30"/>
    <p:sldId id="706" r:id="rId31"/>
    <p:sldId id="712" r:id="rId3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97" d="100"/>
          <a:sy n="97" d="100"/>
        </p:scale>
        <p:origin x="37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Speicherverbrauch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982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537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Deployment</a:t>
            </a:r>
            <a:r>
              <a:rPr lang="de-DE" altLang="de-DE" sz="3200"/>
              <a:t>-Strategien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10.07.2024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3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E8B786F-46AC-341A-3186-0AECDCFA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4220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Default Registry von Docker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CI Pipelines möglich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Verteilungsspezifikation</a:t>
            </a:r>
          </a:p>
        </p:txBody>
      </p:sp>
    </p:spTree>
    <p:extLst>
      <p:ext uri="{BB962C8B-B14F-4D97-AF65-F5344CB8AC3E}">
        <p14:creationId xmlns:p14="http://schemas.microsoft.com/office/powerpoint/2010/main" val="197345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&lt;group&gt;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mygroup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8918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1536</Words>
  <Application>Microsoft Office PowerPoint</Application>
  <PresentationFormat>Bildschirmpräsentation (4:3)</PresentationFormat>
  <Paragraphs>311</Paragraphs>
  <Slides>30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Arial</vt:lpstr>
      <vt:lpstr>Consolas</vt:lpstr>
      <vt:lpstr>GitLab Mono</vt:lpstr>
      <vt:lpstr>Monotype Sorts</vt:lpstr>
      <vt:lpstr>Times New Roman</vt:lpstr>
      <vt:lpstr>Wingdings</vt:lpstr>
      <vt:lpstr>vorlneu</vt:lpstr>
      <vt:lpstr>Benutzerdefiniertes Design</vt:lpstr>
      <vt:lpstr>Tag 3: Docker, GitOps, Deployment-Strategien</vt:lpstr>
      <vt:lpstr>Agenda</vt:lpstr>
      <vt:lpstr>Agenda</vt:lpstr>
      <vt:lpstr>Container/Docker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406</cp:revision>
  <cp:lastPrinted>1996-08-01T16:36:58Z</cp:lastPrinted>
  <dcterms:created xsi:type="dcterms:W3CDTF">2024-05-03T10:07:43Z</dcterms:created>
  <dcterms:modified xsi:type="dcterms:W3CDTF">2024-07-06T21:13:46Z</dcterms:modified>
</cp:coreProperties>
</file>