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1"/>
  </p:notesMasterIdLst>
  <p:handoutMasterIdLst>
    <p:handoutMasterId r:id="rId42"/>
  </p:handoutMasterIdLst>
  <p:sldIdLst>
    <p:sldId id="624" r:id="rId3"/>
    <p:sldId id="628" r:id="rId4"/>
    <p:sldId id="629"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27" r:id="rId22"/>
    <p:sldId id="617" r:id="rId23"/>
    <p:sldId id="609" r:id="rId24"/>
    <p:sldId id="605" r:id="rId25"/>
    <p:sldId id="608" r:id="rId26"/>
    <p:sldId id="610" r:id="rId27"/>
    <p:sldId id="611" r:id="rId28"/>
    <p:sldId id="607" r:id="rId29"/>
    <p:sldId id="619" r:id="rId30"/>
    <p:sldId id="621" r:id="rId31"/>
    <p:sldId id="620" r:id="rId32"/>
    <p:sldId id="612" r:id="rId33"/>
    <p:sldId id="613" r:id="rId34"/>
    <p:sldId id="615" r:id="rId35"/>
    <p:sldId id="616" r:id="rId36"/>
    <p:sldId id="622" r:id="rId37"/>
    <p:sldId id="623" r:id="rId38"/>
    <p:sldId id="618" r:id="rId39"/>
    <p:sldId id="598" r:id="rId4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97" d="100"/>
          <a:sy n="97" d="100"/>
        </p:scale>
        <p:origin x="36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06.07.2024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Tag-3_1-GitOps.pptx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10.07.2024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3275</Words>
  <Application>Microsoft Office PowerPoint</Application>
  <PresentationFormat>Bildschirmpräsentation (4:3)</PresentationFormat>
  <Paragraphs>707</Paragraphs>
  <Slides>38</Slides>
  <Notes>30</Notes>
  <HiddenSlides>4</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38</vt:i4>
      </vt:variant>
    </vt:vector>
  </HeadingPairs>
  <TitlesOfParts>
    <vt:vector size="50"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Docker, GitOps,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206</cp:revision>
  <cp:lastPrinted>1996-08-01T16:36:58Z</cp:lastPrinted>
  <dcterms:created xsi:type="dcterms:W3CDTF">2024-05-03T10:07:43Z</dcterms:created>
  <dcterms:modified xsi:type="dcterms:W3CDTF">2024-07-06T21:14:08Z</dcterms:modified>
</cp:coreProperties>
</file>