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592" r:id="rId4"/>
    <p:sldId id="656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51" r:id="rId13"/>
    <p:sldId id="641" r:id="rId14"/>
    <p:sldId id="642" r:id="rId15"/>
    <p:sldId id="652" r:id="rId16"/>
    <p:sldId id="643" r:id="rId17"/>
    <p:sldId id="627" r:id="rId18"/>
    <p:sldId id="628" r:id="rId19"/>
    <p:sldId id="629" r:id="rId20"/>
    <p:sldId id="630" r:id="rId21"/>
    <p:sldId id="631" r:id="rId22"/>
    <p:sldId id="637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97" d="100"/>
          <a:sy n="97" d="100"/>
        </p:scale>
        <p:origin x="3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447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85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6444793"/>
            <a:ext cx="243688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Tag-3_6-Abschluss_inkl_Aufgaben.pptx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10.07.2024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Versionskontrolle</a:t>
            </a:r>
            <a:r>
              <a:rPr lang="de-DE" sz="1800" dirty="0"/>
              <a:t>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Tests</a:t>
            </a:r>
            <a:r>
              <a:rPr lang="de-DE" sz="1800" dirty="0"/>
              <a:t>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</a:t>
            </a:r>
            <a:r>
              <a:rPr lang="de-DE" sz="1800" u="sng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Häufige Integration</a:t>
            </a:r>
            <a:r>
              <a:rPr lang="de-DE" sz="1800" dirty="0"/>
              <a:t>: Ermutigen Sie Entwickler, Codeänderungen mehrmals täglich in das gemeinsame Repository zu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Feedback-Schleifen</a:t>
            </a:r>
            <a:r>
              <a:rPr lang="de-DE" sz="1800" dirty="0"/>
              <a:t>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62394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</a:t>
            </a:r>
            <a:r>
              <a:rPr lang="de-DE" sz="2000" u="sng" dirty="0"/>
              <a:t>Automatisierung der Anwendungsbereitstellung </a:t>
            </a:r>
            <a:r>
              <a:rPr lang="de-DE" sz="2000" dirty="0"/>
              <a:t>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</a:t>
            </a:r>
            <a:r>
              <a:rPr lang="de-DE" sz="2000" u="sng" dirty="0"/>
              <a:t>einsatzbereiten Zustand</a:t>
            </a:r>
            <a:r>
              <a:rPr lang="de-DE" sz="2000" dirty="0"/>
              <a:t>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</a:t>
            </a:r>
            <a:r>
              <a:rPr lang="de-DE" sz="2000" u="sng" dirty="0"/>
              <a:t>Bereitstellungsprozesses</a:t>
            </a:r>
            <a:r>
              <a:rPr lang="de-DE" sz="2000" dirty="0"/>
              <a:t>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</a:t>
            </a:r>
            <a:r>
              <a:rPr lang="de-DE" sz="2000" u="sng" dirty="0"/>
              <a:t>schnellere Wertschöpfung </a:t>
            </a:r>
            <a:r>
              <a:rPr lang="de-DE" sz="2000" dirty="0"/>
              <a:t>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Konsistente Bereitstellungsprozesse </a:t>
            </a:r>
            <a:r>
              <a:rPr lang="de-DE" sz="2000" dirty="0"/>
              <a:t>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Automatisierte Tests</a:t>
            </a:r>
            <a:r>
              <a:rPr lang="de-DE" sz="2000" dirty="0"/>
              <a:t>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Bereitstellungspipelines</a:t>
            </a:r>
            <a:r>
              <a:rPr lang="de-DE" sz="2000" dirty="0"/>
              <a:t>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Blue-Green </a:t>
            </a:r>
            <a:r>
              <a:rPr lang="de-DE" sz="2000" u="sng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Rollbackstrategien</a:t>
            </a:r>
            <a:r>
              <a:rPr lang="de-DE" sz="2000" dirty="0"/>
              <a:t>: Definieren Sie Rollbackstrategien für den Fall, dass Probleme bei der Bereitstellung auftreten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Infrastruktur als Code (</a:t>
            </a:r>
            <a:r>
              <a:rPr lang="de-DE" sz="2000" u="sng" dirty="0" err="1"/>
              <a:t>IaC</a:t>
            </a:r>
            <a:r>
              <a:rPr lang="de-DE" sz="2000" u="sng" dirty="0"/>
              <a:t>): </a:t>
            </a:r>
            <a:r>
              <a:rPr lang="de-DE" sz="2000" dirty="0"/>
              <a:t>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9512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Pipeline mit vier Stages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parallel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anwendungsspezifisches 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</a:rPr>
              <a:t>: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  alias: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# Use TLS  https://docs.gitlab.com/ee/ci/docker/using_docker_build.html#tls-enabled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DOCKER_TLS_CERTDIR: "/certs"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1 '#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9090:9090 $CONTAINER_TEST_IMAGE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2' 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9091:9090 $CONTAINER_TEST_IMAGE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chmod</a:t>
            </a:r>
            <a:r>
              <a:rPr lang="de-DE" sz="1400" dirty="0">
                <a:latin typeface="Consolas" panose="020B0609020204030204" pitchFamily="49" charset="0"/>
              </a:rPr>
              <a:t> +x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Abschlussübung: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</a:t>
            </a:r>
            <a:r>
              <a:rPr lang="de-DE"/>
              <a:t>die Voraussetzungen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2334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Pipeline mit vier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-Workflows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r>
              <a:rPr lang="de-DE" sz="2000" dirty="0"/>
              <a:t>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Git</a:t>
            </a:r>
            <a:r>
              <a:rPr lang="de-DE" sz="2000" b="1" dirty="0"/>
              <a:t>-Workflow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</a:t>
            </a:r>
            <a:r>
              <a:rPr lang="de-DE" sz="2000" u="sng" dirty="0"/>
              <a:t>Codeänderungen von der Entwicklung bis zur Bereitstellung</a:t>
            </a:r>
            <a:r>
              <a:rPr lang="de-DE" sz="2000" dirty="0"/>
              <a:t> fortschreiten.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Workflow</a:t>
            </a:r>
            <a:r>
              <a:rPr lang="de-DE" sz="2000" dirty="0"/>
              <a:t>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</a:t>
            </a:r>
            <a:r>
              <a:rPr lang="de-DE" sz="2000" u="sng" dirty="0"/>
              <a:t>konsistente Praktiken und effiziente Code-Integration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</a:t>
            </a:r>
            <a:r>
              <a:rPr lang="de-DE" sz="2000" u="sng" dirty="0"/>
              <a:t>Konsistenz und Rückverfolgbarkeit </a:t>
            </a:r>
            <a:r>
              <a:rPr lang="de-DE" sz="2000" dirty="0"/>
              <a:t>der Software-Releases.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Semantische Versionierung </a:t>
            </a:r>
            <a:r>
              <a:rPr lang="de-DE" sz="2000" dirty="0"/>
              <a:t>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</a:t>
            </a:r>
            <a:r>
              <a:rPr lang="de-DE" sz="2000" u="sng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Klare Versionierung </a:t>
            </a:r>
            <a:r>
              <a:rPr lang="de-DE" sz="2000" dirty="0"/>
              <a:t>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</a:t>
            </a:r>
            <a:r>
              <a:rPr lang="de-DE" sz="2000" u="sng" dirty="0"/>
              <a:t>Vorgehensweise</a:t>
            </a:r>
            <a:r>
              <a:rPr lang="de-DE" sz="2000" dirty="0"/>
              <a:t> in der Softwareentwicklung, bei der die häufige </a:t>
            </a:r>
            <a:r>
              <a:rPr lang="de-DE" sz="2000" u="sng" dirty="0"/>
              <a:t>Integration von Codeänderungen </a:t>
            </a:r>
            <a:r>
              <a:rPr lang="de-DE" sz="2000" dirty="0"/>
              <a:t>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</a:t>
            </a:r>
            <a:r>
              <a:rPr lang="de-DE" sz="2000" u="sng" dirty="0"/>
              <a:t>Kosten und Aufwand für deren Behebung reduziert</a:t>
            </a:r>
            <a:r>
              <a:rPr lang="de-DE" sz="2000" dirty="0"/>
              <a:t>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</a:t>
            </a:r>
            <a:r>
              <a:rPr lang="de-DE" sz="2000" u="sng" dirty="0"/>
              <a:t>überschaubaren Schritten </a:t>
            </a:r>
            <a:r>
              <a:rPr lang="de-DE" sz="2000" dirty="0"/>
              <a:t>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</a:t>
            </a:r>
            <a:r>
              <a:rPr lang="de-DE" sz="2000" u="sng" dirty="0"/>
              <a:t>kollaborativer</a:t>
            </a:r>
            <a:r>
              <a:rPr lang="de-DE" sz="2000" dirty="0"/>
              <a:t>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</a:t>
            </a:r>
            <a:r>
              <a:rPr lang="de-DE" sz="2000" u="sng" dirty="0"/>
              <a:t>Code stets bau- und testbar</a:t>
            </a:r>
            <a:r>
              <a:rPr lang="de-DE" sz="2000" dirty="0"/>
              <a:t>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1611</Words>
  <Application>Microsoft Office PowerPoint</Application>
  <PresentationFormat>Bildschirmpräsentation (4:3)</PresentationFormat>
  <Paragraphs>241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Docker, GitOps,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429</cp:revision>
  <cp:lastPrinted>1996-08-01T16:36:58Z</cp:lastPrinted>
  <dcterms:created xsi:type="dcterms:W3CDTF">2024-05-03T10:07:43Z</dcterms:created>
  <dcterms:modified xsi:type="dcterms:W3CDTF">2024-07-06T21:14:27Z</dcterms:modified>
</cp:coreProperties>
</file>