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96745E-ABD4-16AA-22E1-A6FF1537983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4384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7CC4BD-D1EF-62B4-B106-416227C7794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</a:t>
            </a:r>
            <a:r>
              <a:rPr lang="en-US" altLang="de-DE" sz="1200" b="1" dirty="0">
                <a:latin typeface="Consolas" panose="020B0609020204030204" pitchFamily="49" charset="0"/>
              </a:rPr>
              <a:t>detached HEAD</a:t>
            </a:r>
            <a:r>
              <a:rPr lang="en-US" altLang="de-DE" sz="1200" dirty="0">
                <a:latin typeface="Consolas" panose="020B0609020204030204" pitchFamily="49" charset="0"/>
              </a:rPr>
              <a:t>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Sinnvoll, falls detaillierte Protokollierung erforderlich ist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Versionsverwaltung</a:t>
            </a:r>
          </a:p>
          <a:p>
            <a:r>
              <a:rPr lang="de-DE" altLang="de-DE" dirty="0"/>
              <a:t>Markierung (“</a:t>
            </a:r>
            <a:r>
              <a:rPr lang="de-DE" altLang="de-DE" dirty="0" err="1"/>
              <a:t>Labeling</a:t>
            </a:r>
            <a:r>
              <a:rPr lang="de-DE" altLang="de-DE" dirty="0"/>
              <a:t>“) spezifischer Entwicklungsstände</a:t>
            </a:r>
          </a:p>
          <a:p>
            <a:r>
              <a:rPr lang="de-DE" altLang="de-DE" dirty="0"/>
              <a:t>Entwicklungsstand wird bei </a:t>
            </a:r>
            <a:r>
              <a:rPr lang="de-DE" altLang="de-DE" dirty="0" err="1"/>
              <a:t>Git</a:t>
            </a:r>
            <a:r>
              <a:rPr lang="de-DE" altLang="de-DE" dirty="0"/>
              <a:t>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Use Case: Markierung von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</a:t>
            </a:r>
            <a:r>
              <a:rPr lang="de-DE" altLang="de-DE" i="1" dirty="0"/>
              <a:t>leichtgewichtigen</a:t>
            </a:r>
            <a:r>
              <a:rPr lang="de-DE" altLang="de-DE" dirty="0"/>
              <a:t>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977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42</cp:revision>
  <cp:lastPrinted>1996-08-01T16:36:58Z</cp:lastPrinted>
  <dcterms:created xsi:type="dcterms:W3CDTF">2024-05-03T10:07:43Z</dcterms:created>
  <dcterms:modified xsi:type="dcterms:W3CDTF">2024-06-11T13:47:58Z</dcterms:modified>
</cp:coreProperties>
</file>