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288" r:id="rId3"/>
    <p:sldId id="289" r:id="rId4"/>
    <p:sldId id="291" r:id="rId5"/>
    <p:sldId id="587" r:id="rId6"/>
    <p:sldId id="590" r:id="rId7"/>
    <p:sldId id="601" r:id="rId8"/>
    <p:sldId id="602" r:id="rId9"/>
    <p:sldId id="603" r:id="rId10"/>
    <p:sldId id="600" r:id="rId11"/>
    <p:sldId id="604" r:id="rId12"/>
    <p:sldId id="597" r:id="rId13"/>
    <p:sldId id="596" r:id="rId14"/>
    <p:sldId id="589" r:id="rId15"/>
    <p:sldId id="605" r:id="rId16"/>
    <p:sldId id="593" r:id="rId17"/>
    <p:sldId id="606" r:id="rId18"/>
    <p:sldId id="592" r:id="rId19"/>
    <p:sldId id="608" r:id="rId20"/>
    <p:sldId id="591" r:id="rId21"/>
    <p:sldId id="607" r:id="rId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2736" autoAdjust="0"/>
  </p:normalViewPr>
  <p:slideViewPr>
    <p:cSldViewPr>
      <p:cViewPr varScale="1">
        <p:scale>
          <a:sx n="102" d="100"/>
          <a:sy n="102" d="100"/>
        </p:scale>
        <p:origin x="12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9394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6351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67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01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29875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Tag-2_3-CI_CD.ppt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GitOps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Erheblicher Initialaufwand zur Implementierung und Konfiguration der CI/CD-Pipeline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Erfordert eine Veränderung der Arbeitsweise und Denkweise im Team, was Widerstand verursachen kann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Zusätzliche Kosten für Tools, Infrastruktur und Schulungen, die für die Implementierung und den Betrieb von CI/CD erforderlich sind</a:t>
            </a: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integration</a:t>
            </a:r>
            <a:endParaRPr kumimoji="0" lang="de-DE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Jobs einer Stage können </a:t>
            </a:r>
            <a:r>
              <a:rPr lang="de-DE" dirty="0" err="1"/>
              <a:t>Paralle</a:t>
            </a:r>
            <a:r>
              <a:rPr lang="de-DE" dirty="0"/>
              <a:t>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 (</a:t>
            </a:r>
            <a:r>
              <a:rPr lang="de-DE" dirty="0" err="1"/>
              <a:t>Build</a:t>
            </a:r>
            <a:r>
              <a:rPr lang="de-DE" dirty="0"/>
              <a:t>-Ergebnisse, Testberichte, Logs)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-Webinterface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28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1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gitlab.yml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das Haupt-Repository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</a:t>
            </a:r>
            <a:r>
              <a:rPr lang="de-DE"/>
              <a:t>Regelmäßiges integrieren </a:t>
            </a:r>
            <a:r>
              <a:rPr lang="de-DE" dirty="0"/>
              <a:t>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den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1070</Words>
  <Application>Microsoft Office PowerPoint</Application>
  <PresentationFormat>Bildschirmpräsentation (4:3)</PresentationFormat>
  <Paragraphs>223</Paragraphs>
  <Slides>20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Vertiefung Git-Workflow, CI/CD &amp; GitOps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Stages</vt:lpstr>
      <vt:lpstr>Stages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justus.braun@365h-brs.de</cp:lastModifiedBy>
  <cp:revision>123</cp:revision>
  <cp:lastPrinted>1996-08-01T16:36:58Z</cp:lastPrinted>
  <dcterms:created xsi:type="dcterms:W3CDTF">2024-05-03T10:07:43Z</dcterms:created>
  <dcterms:modified xsi:type="dcterms:W3CDTF">2024-06-06T13:06:36Z</dcterms:modified>
</cp:coreProperties>
</file>