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1"/>
  </p:notesMasterIdLst>
  <p:handoutMasterIdLst>
    <p:handoutMasterId r:id="rId42"/>
  </p:handoutMasterIdLst>
  <p:sldIdLst>
    <p:sldId id="624" r:id="rId3"/>
    <p:sldId id="289" r:id="rId4"/>
    <p:sldId id="640"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37" r:id="rId25"/>
    <p:sldId id="608" r:id="rId26"/>
    <p:sldId id="638" r:id="rId27"/>
    <p:sldId id="609" r:id="rId28"/>
    <p:sldId id="619" r:id="rId29"/>
    <p:sldId id="618" r:id="rId30"/>
    <p:sldId id="620" r:id="rId31"/>
    <p:sldId id="621" r:id="rId32"/>
    <p:sldId id="617" r:id="rId33"/>
    <p:sldId id="639" r:id="rId34"/>
    <p:sldId id="622" r:id="rId35"/>
    <p:sldId id="623" r:id="rId36"/>
    <p:sldId id="632" r:id="rId37"/>
    <p:sldId id="625" r:id="rId38"/>
    <p:sldId id="633" r:id="rId39"/>
    <p:sldId id="626"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7" d="100"/>
          <a:sy n="107" d="100"/>
        </p:scale>
        <p:origin x="33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19.06.2024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(Strategie)</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Rolling Tags immer aktualisieren</a:t>
            </a:r>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marL="0" indent="0">
              <a:buNone/>
            </a:pPr>
            <a:endParaRPr lang="de-DE" b="1" dirty="0"/>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endParaRPr lang="de-DE" dirty="0"/>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marL="0" indent="0">
              <a:buNone/>
            </a:pPr>
            <a:endParaRPr lang="de-DE" b="1" dirty="0"/>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marL="0" indent="0">
              <a:buNone/>
            </a:pPr>
            <a:endParaRPr lang="de-DE" b="1" dirty="0"/>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marL="0" indent="0">
              <a:buNone/>
            </a:pP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release-</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marL="0" indent="0">
              <a:buNone/>
            </a:pPr>
            <a:endParaRPr lang="de-DE" b="1" dirty="0"/>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Fixes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marL="0" indent="0">
              <a:buNone/>
            </a:pPr>
            <a:endParaRPr lang="de-DE" b="1" dirty="0"/>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 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kompatiblen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marL="0" indent="0">
              <a:buNone/>
            </a:pP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marL="0" indent="0">
              <a:buNone/>
            </a:pPr>
            <a:endParaRPr lang="de-DE" b="1" dirty="0"/>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endParaRPr lang="de-DE" sz="1800" dirty="0">
              <a:latin typeface="+mj-lt"/>
            </a:endParaRPr>
          </a:p>
          <a:p>
            <a:pPr marL="457200" lvl="1" indent="0">
              <a:buNone/>
            </a:pPr>
            <a:r>
              <a:rPr lang="de-DE" sz="1800" dirty="0">
                <a:latin typeface="+mj-lt"/>
              </a:rPr>
              <a:t>oder</a:t>
            </a:r>
          </a:p>
          <a:p>
            <a:pPr marL="457200" lvl="1" indent="0">
              <a:buNone/>
            </a:pPr>
            <a:endParaRPr lang="de-DE" sz="1800" dirty="0">
              <a:latin typeface="Consolas" panose="020B0609020204030204" pitchFamily="49" charset="0"/>
            </a:endParaRP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 CI/CD Pipelines</a:t>
            </a:r>
          </a:p>
          <a:p>
            <a:pPr marL="0" indent="0">
              <a:buNone/>
            </a:pP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p>
          <a:p>
            <a:pPr marL="0" indent="0">
              <a:buNone/>
            </a:pP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Pipeline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marL="0" indent="0">
              <a:buNone/>
            </a:pPr>
            <a:endParaRPr lang="de-DE" b="1" dirty="0"/>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marL="0" indent="0">
              <a:buNone/>
            </a:pPr>
            <a:endParaRPr lang="de-DE" b="1" dirty="0"/>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zu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0" indent="0">
              <a:buNone/>
            </a:pP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a:t>Verständnis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marL="0" indent="0">
              <a:buNone/>
            </a:pPr>
            <a:endParaRPr lang="de-DE" b="1" dirty="0"/>
          </a:p>
          <a:p>
            <a:pPr>
              <a:buFont typeface="Arial" panose="020B0604020202020204" pitchFamily="34" charset="0"/>
              <a:buChar char="•"/>
            </a:pPr>
            <a:r>
              <a:rPr lang="de-DE" dirty="0"/>
              <a:t>Aussagekräftige Labels für Images</a:t>
            </a:r>
            <a:endParaRPr lang="de-DE" b="1" dirty="0"/>
          </a:p>
          <a:p>
            <a:pPr>
              <a:buFont typeface="Arial" panose="020B0604020202020204" pitchFamily="34" charset="0"/>
              <a:buChar char="•"/>
            </a:pPr>
            <a:endParaRPr lang="de-DE" dirty="0"/>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Alternative: Image Tagging!</a:t>
            </a:r>
          </a:p>
          <a:p>
            <a:pPr lvl="1">
              <a:buFont typeface="Arial" panose="020B0604020202020204" pitchFamily="34" charset="0"/>
              <a:buChar char="•"/>
            </a:pPr>
            <a:r>
              <a:rPr lang="de-DE" dirty="0"/>
              <a:t>Beispiel: myimage</a:t>
            </a:r>
            <a:r>
              <a:rPr lang="de-DE" dirty="0">
                <a:latin typeface="Consolas" panose="020B0609020204030204" pitchFamily="49" charset="0"/>
              </a:rPr>
              <a:t>:2.4.2</a:t>
            </a: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marL="0" indent="0">
              <a:buNone/>
            </a:pPr>
            <a:endParaRPr lang="de-DE" b="1" dirty="0"/>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2733</Words>
  <Application>Microsoft Office PowerPoint</Application>
  <PresentationFormat>Bildschirmpräsentation (4:3)</PresentationFormat>
  <Paragraphs>490</Paragraphs>
  <Slides>38</Slides>
  <Notes>21</Notes>
  <HiddenSlides>3</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38</vt:i4>
      </vt:variant>
    </vt:vector>
  </HeadingPairs>
  <TitlesOfParts>
    <vt:vector size="48"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Tag 3: GitOps, Docker,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558</cp:revision>
  <cp:lastPrinted>1996-08-01T16:36:58Z</cp:lastPrinted>
  <dcterms:created xsi:type="dcterms:W3CDTF">2024-05-03T10:07:43Z</dcterms:created>
  <dcterms:modified xsi:type="dcterms:W3CDTF">2024-06-19T19:38:52Z</dcterms:modified>
</cp:coreProperties>
</file>