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9" r:id="rId3"/>
  </p:sldMasterIdLst>
  <p:notesMasterIdLst>
    <p:notesMasterId r:id="rId19"/>
  </p:notesMasterIdLst>
  <p:handoutMasterIdLst>
    <p:handoutMasterId r:id="rId20"/>
  </p:handoutMasterIdLst>
  <p:sldIdLst>
    <p:sldId id="604" r:id="rId4"/>
    <p:sldId id="289" r:id="rId5"/>
    <p:sldId id="598" r:id="rId6"/>
    <p:sldId id="596" r:id="rId7"/>
    <p:sldId id="371" r:id="rId8"/>
    <p:sldId id="372" r:id="rId9"/>
    <p:sldId id="373" r:id="rId10"/>
    <p:sldId id="374" r:id="rId11"/>
    <p:sldId id="375" r:id="rId12"/>
    <p:sldId id="377" r:id="rId13"/>
    <p:sldId id="376" r:id="rId14"/>
    <p:sldId id="378" r:id="rId15"/>
    <p:sldId id="379" r:id="rId16"/>
    <p:sldId id="605" r:id="rId17"/>
    <p:sldId id="606" r:id="rId18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A42"/>
    <a:srgbClr val="0249FC"/>
    <a:srgbClr val="008C5A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60" d="100"/>
          <a:sy n="160" d="100"/>
        </p:scale>
        <p:origin x="11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2616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05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6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55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12.06.2024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424" y="6451600"/>
            <a:ext cx="16321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Tag-1_4-Git-Remote.pptx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CE3DD68-2A3C-BB2B-63DD-13C8A16E104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12.06.2024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4C711AB-2D5E-633B-FA7F-F6015F1BEBD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840B1428-EDD6-8BC4-829B-5CA69EFA43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46424" y="6451600"/>
            <a:ext cx="16321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Tag-1_4-Git-Remote.pptx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23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Pull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</a:t>
            </a:r>
            <a:r>
              <a:rPr lang="de-DE" altLang="de-DE" dirty="0"/>
              <a:t>als Kombination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Default bei </a:t>
            </a:r>
            <a:r>
              <a:rPr lang="de-DE" altLang="de-DE" dirty="0" err="1"/>
              <a:t>git</a:t>
            </a:r>
            <a:r>
              <a:rPr lang="de-DE" altLang="de-DE" dirty="0"/>
              <a:t> pull ist --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Kann in .</a:t>
            </a:r>
            <a:r>
              <a:rPr lang="de-DE" altLang="de-DE" dirty="0" err="1"/>
              <a:t>gitconfig</a:t>
            </a:r>
            <a:r>
              <a:rPr lang="de-DE" altLang="de-DE" dirty="0"/>
              <a:t> umgestellt werden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</a:rPr>
              <a:t> false</a:t>
            </a:r>
            <a:r>
              <a:rPr lang="en-US" altLang="de-DE" dirty="0"/>
              <a:t> 	</a:t>
            </a:r>
            <a:r>
              <a:rPr lang="en-US" altLang="de-DE" dirty="0">
                <a:sym typeface="Wingdings" panose="05000000000000000000" pitchFamily="2" charset="2"/>
              </a:rPr>
              <a:t> Merge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altLang="de-DE" dirty="0">
                <a:sym typeface="Wingdings" panose="05000000000000000000" pitchFamily="2" charset="2"/>
              </a:rPr>
              <a:t>	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true 	</a:t>
            </a:r>
            <a:r>
              <a:rPr lang="en-US" altLang="de-DE" dirty="0">
                <a:sym typeface="Wingdings" panose="05000000000000000000" pitchFamily="2" charset="2"/>
              </a:rPr>
              <a:t> Rebase</a:t>
            </a:r>
          </a:p>
          <a:p>
            <a:pPr marL="400050">
              <a:spcAft>
                <a:spcPts val="300"/>
              </a:spcAft>
            </a:pPr>
            <a:r>
              <a:rPr lang="en-US" altLang="de-DE" dirty="0" err="1">
                <a:sym typeface="Wingdings" panose="05000000000000000000" pitchFamily="2" charset="2"/>
              </a:rPr>
              <a:t>Einstellung</a:t>
            </a:r>
            <a:r>
              <a:rPr lang="en-US" altLang="de-DE" dirty="0">
                <a:sym typeface="Wingdings" panose="05000000000000000000" pitchFamily="2" charset="2"/>
              </a:rPr>
              <a:t> für </a:t>
            </a:r>
            <a:r>
              <a:rPr lang="en-US" altLang="de-DE" dirty="0" err="1">
                <a:sym typeface="Wingdings" panose="05000000000000000000" pitchFamily="2" charset="2"/>
              </a:rPr>
              <a:t>einzelne</a:t>
            </a:r>
            <a:r>
              <a:rPr lang="en-US" altLang="de-DE" dirty="0">
                <a:sym typeface="Wingdings" panose="05000000000000000000" pitchFamily="2" charset="2"/>
              </a:rPr>
              <a:t> Branches </a:t>
            </a:r>
            <a:r>
              <a:rPr lang="en-US" altLang="de-DE" dirty="0" err="1">
                <a:sym typeface="Wingdings" panose="05000000000000000000" pitchFamily="2" charset="2"/>
              </a:rPr>
              <a:t>ebenfalls</a:t>
            </a:r>
            <a:r>
              <a:rPr lang="en-US" altLang="de-DE" dirty="0">
                <a:sym typeface="Wingdings" panose="05000000000000000000" pitchFamily="2" charset="2"/>
              </a:rPr>
              <a:t> </a:t>
            </a:r>
            <a:r>
              <a:rPr lang="en-US" altLang="de-DE" dirty="0" err="1">
                <a:sym typeface="Wingdings" panose="05000000000000000000" pitchFamily="2" charset="2"/>
              </a:rPr>
              <a:t>möglich</a:t>
            </a:r>
            <a:endParaRPr lang="en-US" altLang="de-DE" dirty="0">
              <a:sym typeface="Wingdings" panose="05000000000000000000" pitchFamily="2" charset="2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branch.&lt;branch-name&gt;.rebase true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Aft>
                <a:spcPts val="300"/>
              </a:spcAft>
            </a:pP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3126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Aft>
                <a:spcPts val="300"/>
              </a:spcAft>
            </a:pPr>
            <a:r>
              <a:rPr lang="en-US" altLang="de-DE" dirty="0" err="1"/>
              <a:t>Mergeverhalten</a:t>
            </a:r>
            <a:r>
              <a:rPr lang="en-US" altLang="de-DE" dirty="0"/>
              <a:t> </a:t>
            </a:r>
            <a:r>
              <a:rPr lang="en-US" altLang="de-DE" dirty="0" err="1"/>
              <a:t>kann</a:t>
            </a:r>
            <a:r>
              <a:rPr lang="en-US" altLang="de-DE" dirty="0"/>
              <a:t> </a:t>
            </a:r>
            <a:r>
              <a:rPr lang="en-US" altLang="de-DE" dirty="0" err="1"/>
              <a:t>ebenfalls</a:t>
            </a:r>
            <a:r>
              <a:rPr lang="en-US" altLang="de-DE" dirty="0"/>
              <a:t> </a:t>
            </a:r>
            <a:r>
              <a:rPr lang="en-US" altLang="de-DE" dirty="0" err="1"/>
              <a:t>konfiguriert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marL="57150" indent="0">
              <a:spcAft>
                <a:spcPts val="300"/>
              </a:spcAft>
              <a:buNone/>
            </a:pPr>
            <a:r>
              <a:rPr lang="en-US" altLang="de-DE" dirty="0"/>
              <a:t>	git config --global </a:t>
            </a:r>
            <a:r>
              <a:rPr lang="en-US" altLang="de-DE" dirty="0" err="1"/>
              <a:t>pull.ff</a:t>
            </a:r>
            <a:r>
              <a:rPr lang="en-US" altLang="de-DE" dirty="0"/>
              <a:t> [ true | only | false ]</a:t>
            </a:r>
          </a:p>
          <a:p>
            <a:pPr lvl="1">
              <a:spcAft>
                <a:spcPts val="300"/>
              </a:spcAft>
            </a:pPr>
            <a:r>
              <a:rPr lang="en-US" altLang="de-DE" b="1" dirty="0"/>
              <a:t>true</a:t>
            </a:r>
            <a:r>
              <a:rPr lang="en-US" altLang="de-DE" dirty="0"/>
              <a:t> (Default) </a:t>
            </a:r>
            <a:br>
              <a:rPr lang="en-US" altLang="de-DE" dirty="0"/>
            </a:br>
            <a:r>
              <a:rPr lang="en-US" altLang="de-DE" dirty="0" err="1"/>
              <a:t>Versucht</a:t>
            </a:r>
            <a:r>
              <a:rPr lang="en-US" altLang="de-DE" dirty="0"/>
              <a:t> Fast-Forward Merge </a:t>
            </a:r>
            <a:r>
              <a:rPr lang="en-US" altLang="de-DE" dirty="0" err="1"/>
              <a:t>durchzuführen</a:t>
            </a:r>
            <a:r>
              <a:rPr lang="en-US" altLang="de-DE" dirty="0"/>
              <a:t>, </a:t>
            </a:r>
            <a:r>
              <a:rPr lang="en-US" altLang="de-DE" dirty="0" err="1"/>
              <a:t>ansonsten</a:t>
            </a:r>
            <a:r>
              <a:rPr lang="en-US" altLang="de-DE" dirty="0"/>
              <a:t> Merge-Commit</a:t>
            </a:r>
          </a:p>
          <a:p>
            <a:pPr lvl="1">
              <a:spcAft>
                <a:spcPts val="300"/>
              </a:spcAft>
            </a:pPr>
            <a:r>
              <a:rPr lang="en-US" altLang="de-DE" b="1" dirty="0"/>
              <a:t>false </a:t>
            </a:r>
            <a:br>
              <a:rPr lang="en-US" altLang="de-DE" dirty="0"/>
            </a:br>
            <a:r>
              <a:rPr lang="en-US" altLang="de-DE" dirty="0"/>
              <a:t>Kein FF, Merge-Commit </a:t>
            </a:r>
            <a:r>
              <a:rPr lang="en-US" altLang="de-DE" dirty="0" err="1"/>
              <a:t>wird</a:t>
            </a:r>
            <a:r>
              <a:rPr lang="en-US" altLang="de-DE" dirty="0"/>
              <a:t> </a:t>
            </a:r>
            <a:r>
              <a:rPr lang="en-US" altLang="de-DE" dirty="0" err="1"/>
              <a:t>immer</a:t>
            </a:r>
            <a:r>
              <a:rPr lang="en-US" altLang="de-DE" dirty="0"/>
              <a:t> </a:t>
            </a:r>
            <a:r>
              <a:rPr lang="en-US" altLang="de-DE" dirty="0" err="1"/>
              <a:t>erstellt</a:t>
            </a:r>
            <a:endParaRPr lang="en-US" altLang="de-DE" dirty="0"/>
          </a:p>
          <a:p>
            <a:pPr lvl="1">
              <a:spcAft>
                <a:spcPts val="300"/>
              </a:spcAft>
            </a:pPr>
            <a:r>
              <a:rPr lang="en-US" altLang="de-DE" b="1" dirty="0"/>
              <a:t>only</a:t>
            </a:r>
            <a:br>
              <a:rPr lang="en-US" altLang="de-DE" dirty="0"/>
            </a:br>
            <a:r>
              <a:rPr lang="en-US" altLang="de-DE" dirty="0"/>
              <a:t>Nur FF, falls </a:t>
            </a:r>
            <a:r>
              <a:rPr lang="en-US" altLang="de-DE" dirty="0" err="1"/>
              <a:t>nicht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r>
              <a:rPr lang="en-US" altLang="de-DE" dirty="0"/>
              <a:t>, </a:t>
            </a:r>
            <a:r>
              <a:rPr lang="en-US" altLang="de-DE" dirty="0" err="1"/>
              <a:t>wird</a:t>
            </a:r>
            <a:r>
              <a:rPr lang="en-US" altLang="de-DE" dirty="0"/>
              <a:t> pull </a:t>
            </a:r>
            <a:r>
              <a:rPr lang="en-US" altLang="de-DE" dirty="0" err="1"/>
              <a:t>abgebrochen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8192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Remote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Einem lokalen Branch einen Remote Upstream hinzufügen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&lt;remote&gt;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ist optional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Verknüpft lokalen Branch mit Remote Branch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Lokaler Branch lässt sich mit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/>
              <a:t> auf Stand des Remote </a:t>
            </a:r>
            <a:r>
              <a:rPr lang="de-DE" altLang="de-DE" dirty="0" err="1"/>
              <a:t>Branches</a:t>
            </a:r>
            <a:r>
              <a:rPr lang="de-DE" altLang="de-DE" dirty="0"/>
              <a:t> zurücksetzen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r>
              <a:rPr lang="de-DE" altLang="de-DE" dirty="0">
                <a:latin typeface="Consolas" panose="020B0609020204030204" pitchFamily="49" charset="0"/>
              </a:rPr>
              <a:t> &lt;remote&gt;/&lt;remote-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893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Push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Lokale Änderungen ins Remote Repository übertragen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Ohne </a:t>
            </a:r>
            <a:r>
              <a:rPr lang="de-DE" altLang="de-DE" dirty="0">
                <a:latin typeface="Consolas" panose="020B0609020204030204" pitchFamily="49" charset="0"/>
              </a:rPr>
              <a:t>&lt;remote&gt;</a:t>
            </a:r>
            <a:r>
              <a:rPr lang="de-DE" altLang="de-DE" dirty="0"/>
              <a:t> und </a:t>
            </a:r>
            <a:r>
              <a:rPr lang="de-DE" altLang="de-DE" dirty="0">
                <a:latin typeface="Consolas" panose="020B0609020204030204" pitchFamily="49" charset="0"/>
              </a:rPr>
              <a:t>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wird konfigurierter Upstream genutzt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Mittels </a:t>
            </a:r>
            <a:r>
              <a:rPr lang="de-DE" altLang="de-DE" dirty="0">
                <a:latin typeface="Consolas" panose="020B0609020204030204" pitchFamily="49" charset="0"/>
              </a:rPr>
              <a:t>-u</a:t>
            </a:r>
            <a:r>
              <a:rPr lang="de-DE" altLang="de-DE" dirty="0"/>
              <a:t> kann auch beim push ein Upstream eingerichtet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-u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Kurzform für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Üblich bei neuen </a:t>
            </a:r>
            <a:r>
              <a:rPr lang="de-DE" altLang="de-DE" dirty="0" err="1"/>
              <a:t>Branches</a:t>
            </a:r>
            <a:r>
              <a:rPr lang="de-DE" altLang="de-DE" dirty="0"/>
              <a:t>, die Remote noch nicht existieren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7425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Push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--all </a:t>
            </a:r>
            <a:r>
              <a:rPr lang="de-DE" altLang="de-DE" dirty="0" err="1"/>
              <a:t>pushed</a:t>
            </a:r>
            <a:r>
              <a:rPr lang="de-DE" altLang="de-DE" dirty="0"/>
              <a:t> </a:t>
            </a:r>
            <a:r>
              <a:rPr lang="de-DE" altLang="de-DE" i="1" dirty="0"/>
              <a:t>alle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--tags </a:t>
            </a:r>
            <a:r>
              <a:rPr lang="de-DE" altLang="de-DE" dirty="0" err="1"/>
              <a:t>pushed</a:t>
            </a:r>
            <a:r>
              <a:rPr lang="de-DE" altLang="de-DE" dirty="0"/>
              <a:t> zusätzlich zu dem angegebenen Branch alle Tags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-f</a:t>
            </a:r>
            <a:r>
              <a:rPr lang="de-DE" altLang="de-DE" dirty="0"/>
              <a:t> ermöglicht Push, auch wenn Commit-Historie nicht zusammenpasst (z.B. nach </a:t>
            </a:r>
            <a:r>
              <a:rPr lang="de-DE" altLang="de-DE" dirty="0" err="1"/>
              <a:t>Rebase</a:t>
            </a:r>
            <a:r>
              <a:rPr lang="de-DE" altLang="de-DE" dirty="0"/>
              <a:t>)</a:t>
            </a:r>
          </a:p>
          <a:p>
            <a:pPr marL="800100" lvl="1">
              <a:spcAft>
                <a:spcPts val="300"/>
              </a:spcAft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03658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Push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Schreibrechte auf jeweilige Remote benötigt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Muss via Fast-Forward </a:t>
            </a:r>
            <a:r>
              <a:rPr lang="de-DE" altLang="de-DE" dirty="0" err="1"/>
              <a:t>Merge</a:t>
            </a:r>
            <a:r>
              <a:rPr lang="de-DE" altLang="de-DE" dirty="0"/>
              <a:t> im Remote Repository eingebaut werden können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/>
              <a:t>Git</a:t>
            </a:r>
            <a:r>
              <a:rPr lang="de-DE" altLang="de-DE" dirty="0"/>
              <a:t> erlaubt ausschließlich Push in Bare </a:t>
            </a:r>
            <a:r>
              <a:rPr lang="de-DE" altLang="de-DE" dirty="0" err="1"/>
              <a:t>Repositories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7047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Remote Repository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Arbeiten mit einem </a:t>
            </a:r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Remote Repository ist eine zentrale Komponente in der Nutzung von </a:t>
            </a:r>
            <a:r>
              <a:rPr lang="de-DE" altLang="de-DE" dirty="0" err="1"/>
              <a:t>Git</a:t>
            </a:r>
            <a:r>
              <a:rPr lang="de-DE" altLang="de-DE" dirty="0"/>
              <a:t> mit mehreren Personen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Oft einfach als Remote bezeichnet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Wird im Netzwerk gehostet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Einfaches </a:t>
            </a:r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 Repository auf eigenem Server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Zugriff über HTTPS oder SSH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Dienste wie </a:t>
            </a:r>
            <a:r>
              <a:rPr lang="de-DE" altLang="de-DE" dirty="0" err="1">
                <a:sym typeface="Wingdings" panose="05000000000000000000" pitchFamily="2" charset="2"/>
              </a:rPr>
              <a:t>GitLab</a:t>
            </a:r>
            <a:r>
              <a:rPr lang="de-DE" altLang="de-DE" dirty="0">
                <a:sym typeface="Wingdings" panose="05000000000000000000" pitchFamily="2" charset="2"/>
              </a:rPr>
              <a:t>, GitHub, </a:t>
            </a:r>
            <a:r>
              <a:rPr lang="de-DE" altLang="de-DE" dirty="0" err="1">
                <a:sym typeface="Wingdings" panose="05000000000000000000" pitchFamily="2" charset="2"/>
              </a:rPr>
              <a:t>BitBucket</a:t>
            </a:r>
            <a:r>
              <a:rPr lang="de-DE" altLang="de-DE" dirty="0">
                <a:sym typeface="Wingdings" panose="05000000000000000000" pitchFamily="2" charset="2"/>
              </a:rPr>
              <a:t> usw. ergänzen Hosting um weitere Features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Unterscheidet sich technisch nicht von einem lokalen Repository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Remote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 sind häufig </a:t>
            </a:r>
            <a:r>
              <a:rPr lang="de-DE" altLang="de-DE" i="1" dirty="0">
                <a:sym typeface="Wingdings" panose="05000000000000000000" pitchFamily="2" charset="2"/>
              </a:rPr>
              <a:t>Bare</a:t>
            </a:r>
            <a:r>
              <a:rPr lang="de-DE" altLang="de-DE" dirty="0"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endParaRPr lang="de-DE" altLang="de-DE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Mehrere </a:t>
            </a:r>
            <a:r>
              <a:rPr lang="de-DE" altLang="de-DE" dirty="0" err="1">
                <a:sym typeface="Wingdings" panose="05000000000000000000" pitchFamily="2" charset="2"/>
              </a:rPr>
              <a:t>Remotes</a:t>
            </a:r>
            <a:r>
              <a:rPr lang="de-DE" altLang="de-DE" dirty="0">
                <a:sym typeface="Wingdings" panose="05000000000000000000" pitchFamily="2" charset="2"/>
              </a:rPr>
              <a:t> zu einem lokalen Repository möglich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2333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Klonen eines vorhandenen Remote </a:t>
            </a:r>
            <a:r>
              <a:rPr lang="de-DE" altLang="de-DE" b="1" dirty="0" err="1"/>
              <a:t>Repositories</a:t>
            </a:r>
            <a:endParaRPr lang="de-DE" altLang="de-DE" b="1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Erzeugt lokale Kopie (</a:t>
            </a:r>
            <a:r>
              <a:rPr lang="de-DE" altLang="de-DE" b="1" dirty="0" err="1"/>
              <a:t>local</a:t>
            </a:r>
            <a:r>
              <a:rPr lang="de-DE" altLang="de-DE" dirty="0"/>
              <a:t>) eines Remote Repository (</a:t>
            </a:r>
            <a:r>
              <a:rPr lang="de-DE" altLang="de-DE" b="1" dirty="0" err="1"/>
              <a:t>origin</a:t>
            </a:r>
            <a:r>
              <a:rPr lang="de-DE" altLang="de-DE" dirty="0"/>
              <a:t>) mittels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clone</a:t>
            </a:r>
            <a:r>
              <a:rPr lang="de-DE" altLang="de-DE" dirty="0">
                <a:latin typeface="Consolas" panose="020B0609020204030204" pitchFamily="49" charset="0"/>
              </a:rPr>
              <a:t> &lt;remote-</a:t>
            </a:r>
            <a:r>
              <a:rPr lang="de-DE" altLang="de-DE" dirty="0" err="1">
                <a:latin typeface="Consolas" panose="020B0609020204030204" pitchFamily="49" charset="0"/>
              </a:rPr>
              <a:t>reference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Erstellt Verknüpfung zwischen </a:t>
            </a:r>
            <a:r>
              <a:rPr lang="de-DE" altLang="de-DE" b="1" dirty="0" err="1"/>
              <a:t>local</a:t>
            </a:r>
            <a:r>
              <a:rPr lang="de-DE" altLang="de-DE" dirty="0"/>
              <a:t> und </a:t>
            </a:r>
            <a:r>
              <a:rPr lang="de-DE" altLang="de-DE" b="1" dirty="0" err="1"/>
              <a:t>origin</a:t>
            </a:r>
            <a:r>
              <a:rPr lang="de-DE" altLang="de-DE" dirty="0"/>
              <a:t> </a:t>
            </a:r>
            <a:br>
              <a:rPr lang="de-DE" altLang="de-DE" dirty="0"/>
            </a:br>
            <a:r>
              <a:rPr lang="de-DE" altLang="de-DE" dirty="0"/>
              <a:t>(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…)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 err="1"/>
              <a:t>local</a:t>
            </a:r>
            <a:r>
              <a:rPr lang="de-DE" altLang="de-DE" dirty="0"/>
              <a:t> besteht zunächst nur aus </a:t>
            </a:r>
            <a:r>
              <a:rPr lang="de-DE" altLang="de-DE" b="1" dirty="0" err="1"/>
              <a:t>default</a:t>
            </a:r>
            <a:r>
              <a:rPr lang="de-DE" altLang="de-DE" dirty="0"/>
              <a:t>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/>
              <a:t>Upstream</a:t>
            </a:r>
            <a:r>
              <a:rPr lang="de-DE" altLang="de-DE" dirty="0"/>
              <a:t> definiert den zu einem lokalen Branch zugehörigen remote Branch, auf dem beim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</a:t>
            </a:r>
            <a:r>
              <a:rPr lang="de-DE" altLang="de-DE" dirty="0">
                <a:latin typeface="Consolas" panose="020B0609020204030204" pitchFamily="49" charset="0"/>
              </a:rPr>
              <a:t>pull</a:t>
            </a:r>
            <a:r>
              <a:rPr lang="de-DE" altLang="de-DE" dirty="0"/>
              <a:t> oder 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 zugegriffen wird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429371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buNone/>
            </a:pPr>
            <a:r>
              <a:rPr lang="de-DE" altLang="de-DE" b="1" dirty="0"/>
              <a:t>Beispiel: </a:t>
            </a:r>
            <a:r>
              <a:rPr lang="de-DE" altLang="de-DE" dirty="0"/>
              <a:t>Klonen eines Projektes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clone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gituser@gitlab.example.de:git_demo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 Main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</a:pPr>
            <a:r>
              <a:rPr lang="de-DE" altLang="de-DE" dirty="0"/>
              <a:t>Alle Remote </a:t>
            </a:r>
            <a:r>
              <a:rPr lang="de-DE" altLang="de-DE" dirty="0" err="1"/>
              <a:t>Branches</a:t>
            </a:r>
            <a:r>
              <a:rPr lang="de-DE" altLang="de-DE" dirty="0"/>
              <a:t> anzeigen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--all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main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remotes/origin/feature1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remotes/origin/feature2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Aft>
                <a:spcPts val="300"/>
              </a:spcAft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Aft>
                <a:spcPts val="300"/>
              </a:spcAft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73960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Hinzufügen eines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Remote zu lokalem Repository hinzuzufügen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name</a:t>
            </a:r>
            <a:r>
              <a:rPr lang="de-DE" altLang="de-DE" dirty="0">
                <a:latin typeface="Consolas" panose="020B0609020204030204" pitchFamily="49" charset="0"/>
              </a:rPr>
              <a:t>&gt; &lt;remote-</a:t>
            </a:r>
            <a:r>
              <a:rPr lang="de-DE" altLang="de-DE" dirty="0" err="1">
                <a:latin typeface="Consolas" panose="020B0609020204030204" pitchFamily="49" charset="0"/>
              </a:rPr>
              <a:t>uri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/>
              <a:t> legt alias für die Remote </a:t>
            </a:r>
            <a:r>
              <a:rPr lang="de-DE" altLang="de-DE" dirty="0" err="1"/>
              <a:t>Addresse</a:t>
            </a:r>
            <a:r>
              <a:rPr lang="de-DE" altLang="de-DE" dirty="0"/>
              <a:t> an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Ruft Informationen über verfügbare </a:t>
            </a:r>
            <a:r>
              <a:rPr lang="de-DE" altLang="de-DE" dirty="0" err="1"/>
              <a:t>Branches</a:t>
            </a:r>
            <a:r>
              <a:rPr lang="de-DE" altLang="de-DE" dirty="0"/>
              <a:t> ab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Beispiel: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git remote add 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 git@gitlab.example.de:git_demo_2 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git branch --all 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* 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remotes/origin/feature1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remotes/origin/feature2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…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other_feature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99565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Abrufen von Änderungen aus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Informationen über </a:t>
            </a:r>
            <a:r>
              <a:rPr lang="de-DE" altLang="de-DE" dirty="0" err="1"/>
              <a:t>Commits</a:t>
            </a:r>
            <a:r>
              <a:rPr lang="de-DE" altLang="de-DE" dirty="0"/>
              <a:t>, </a:t>
            </a:r>
            <a:r>
              <a:rPr lang="de-DE" altLang="de-DE" dirty="0" err="1"/>
              <a:t>Branches</a:t>
            </a:r>
            <a:r>
              <a:rPr lang="de-DE" altLang="de-DE" dirty="0"/>
              <a:t>, Tags, … abrufen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&lt;remote&gt;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--all (</a:t>
            </a:r>
            <a:r>
              <a:rPr lang="de-DE" altLang="de-DE" dirty="0"/>
              <a:t>alle verknüpften </a:t>
            </a:r>
            <a:r>
              <a:rPr lang="de-DE" altLang="de-DE" dirty="0" err="1"/>
              <a:t>Remotes</a:t>
            </a:r>
            <a:r>
              <a:rPr lang="de-DE" altLang="de-DE" dirty="0">
                <a:latin typeface="Consolas" panose="020B0609020204030204" pitchFamily="49" charset="0"/>
              </a:rPr>
              <a:t>)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Aktualisiert nur Remote Tracking Bereich des </a:t>
            </a:r>
            <a:r>
              <a:rPr lang="de-DE" altLang="de-DE" dirty="0" err="1"/>
              <a:t>Repositorys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/>
              <a:t>Änderungen müssen mittels </a:t>
            </a:r>
            <a:r>
              <a:rPr lang="de-DE" altLang="de-DE" dirty="0" err="1"/>
              <a:t>Merge</a:t>
            </a:r>
            <a:r>
              <a:rPr lang="de-DE" altLang="de-DE" dirty="0"/>
              <a:t> oder </a:t>
            </a:r>
            <a:r>
              <a:rPr lang="de-DE" altLang="de-DE" dirty="0" err="1"/>
              <a:t>Rebase</a:t>
            </a:r>
            <a:r>
              <a:rPr lang="de-DE" altLang="de-DE" dirty="0"/>
              <a:t> in lokalen Branch übernommen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/>
              <a:t>oder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053364118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914</Words>
  <Application>Microsoft Office PowerPoint</Application>
  <PresentationFormat>Bildschirmpräsentation (4:3)</PresentationFormat>
  <Paragraphs>141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1: Einführung in Git und GitLab, Git-Workflow im Team</vt:lpstr>
      <vt:lpstr>Agenda</vt:lpstr>
      <vt:lpstr>Agenda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34</cp:revision>
  <cp:lastPrinted>1996-08-01T16:36:58Z</cp:lastPrinted>
  <dcterms:created xsi:type="dcterms:W3CDTF">2024-05-03T10:07:43Z</dcterms:created>
  <dcterms:modified xsi:type="dcterms:W3CDTF">2024-06-12T20:56:35Z</dcterms:modified>
</cp:coreProperties>
</file>