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905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5E6290-0CD7-D8BA-B3D5-A89416BFD5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1F239-8941-1798-861F-46C147F6863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260288F0-8A1A-C70C-294B-B03ED2C27B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50905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Feature-Branch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failed to push some refs </a:t>
            </a:r>
            <a:r>
              <a:rPr lang="en-US" sz="1200" dirty="0">
                <a:latin typeface="Consolas" panose="020B0609020204030204" pitchFamily="49" charset="0"/>
              </a:rPr>
              <a:t>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Ausschließlich </a:t>
            </a:r>
            <a:r>
              <a:rPr lang="de-DE" altLang="de-DE" dirty="0" err="1"/>
              <a:t>Rebasing</a:t>
            </a:r>
            <a:r>
              <a:rPr lang="de-DE" altLang="de-DE" dirty="0"/>
              <a:t> lokal existierender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Zumeist komplexeres </a:t>
            </a:r>
            <a:r>
              <a:rPr lang="de-DE" altLang="de-DE" dirty="0" err="1"/>
              <a:t>Branching</a:t>
            </a:r>
            <a:r>
              <a:rPr lang="de-DE" altLang="de-DE" dirty="0"/>
              <a:t>-Modell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 err="1"/>
              <a:t>Forking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Jeder Entwickler nutzt eigenes Remote-Repository</a:t>
            </a:r>
          </a:p>
          <a:p>
            <a:pPr lvl="1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1"/>
            <a:r>
              <a:rPr lang="de-DE" altLang="de-DE" dirty="0"/>
              <a:t>Dort alleine arbeiten</a:t>
            </a:r>
          </a:p>
          <a:p>
            <a:pPr lvl="1"/>
            <a:r>
              <a:rPr lang="de-DE" altLang="de-DE" dirty="0"/>
              <a:t>Pull </a:t>
            </a:r>
            <a:r>
              <a:rPr lang="de-DE" altLang="de-DE" dirty="0" err="1"/>
              <a:t>Requests</a:t>
            </a:r>
            <a:r>
              <a:rPr lang="de-DE" altLang="de-DE" dirty="0"/>
              <a:t> für Änderungen ins ursprüngliche Repository stellen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Zentralisierter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vielfältige Einsatzmöglichkeiten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Projektart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sollte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Auch bekannt als </a:t>
            </a:r>
            <a:r>
              <a:rPr lang="de-DE" altLang="de-DE" i="1" dirty="0"/>
              <a:t>trunk-</a:t>
            </a:r>
            <a:r>
              <a:rPr lang="de-DE" altLang="de-DE" i="1" dirty="0" err="1"/>
              <a:t>based</a:t>
            </a:r>
            <a:r>
              <a:rPr lang="de-DE" altLang="de-DE" i="1" dirty="0"/>
              <a:t> Development</a:t>
            </a:r>
          </a:p>
          <a:p>
            <a:r>
              <a:rPr lang="de-DE" altLang="de-DE" dirty="0"/>
              <a:t>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Verwaltung weiterer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(Subversion)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936</Words>
  <Application>Microsoft Office PowerPoint</Application>
  <PresentationFormat>Bildschirmpräsentation (4:3)</PresentationFormat>
  <Paragraphs>245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66</cp:revision>
  <cp:lastPrinted>1996-08-01T16:36:58Z</cp:lastPrinted>
  <dcterms:created xsi:type="dcterms:W3CDTF">2024-05-03T10:07:43Z</dcterms:created>
  <dcterms:modified xsi:type="dcterms:W3CDTF">2024-06-12T22:35:32Z</dcterms:modified>
</cp:coreProperties>
</file>