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592" r:id="rId6"/>
    <p:sldId id="591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598" r:id="rId24"/>
    <p:sldId id="323" r:id="rId25"/>
    <p:sldId id="324" r:id="rId26"/>
    <p:sldId id="325" r:id="rId27"/>
    <p:sldId id="601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603" r:id="rId47"/>
    <p:sldId id="389" r:id="rId48"/>
    <p:sldId id="611" r:id="rId49"/>
    <p:sldId id="612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46" r:id="rId64"/>
    <p:sldId id="348" r:id="rId65"/>
    <p:sldId id="350" r:id="rId66"/>
    <p:sldId id="352" r:id="rId67"/>
    <p:sldId id="351" r:id="rId68"/>
    <p:sldId id="355" r:id="rId69"/>
    <p:sldId id="356" r:id="rId70"/>
    <p:sldId id="394" r:id="rId71"/>
    <p:sldId id="616" r:id="rId72"/>
    <p:sldId id="615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568" autoAdjust="0"/>
  </p:normalViewPr>
  <p:slideViewPr>
    <p:cSldViewPr>
      <p:cViewPr varScale="1">
        <p:scale>
          <a:sx n="136" d="100"/>
          <a:sy n="136" d="100"/>
        </p:scale>
        <p:origin x="259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38626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</a:t>
            </a:r>
            <a:r>
              <a:rPr lang="de-DE" altLang="de-DE" dirty="0">
                <a:solidFill>
                  <a:srgbClr val="C00000"/>
                </a:solidFill>
              </a:rPr>
              <a:t>Commit</a:t>
            </a:r>
            <a:r>
              <a:rPr lang="de-DE" altLang="de-DE" dirty="0"/>
              <a:t>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(Lokaler Versionsverwaltung)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597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3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5829</Words>
  <Application>Microsoft Office PowerPoint</Application>
  <PresentationFormat>Bildschirmpräsentation (4:3)</PresentationFormat>
  <Paragraphs>864</Paragraphs>
  <Slides>81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65</cp:revision>
  <cp:lastPrinted>1996-08-01T16:36:58Z</cp:lastPrinted>
  <dcterms:created xsi:type="dcterms:W3CDTF">2024-05-03T10:07:43Z</dcterms:created>
  <dcterms:modified xsi:type="dcterms:W3CDTF">2024-06-19T19:48:42Z</dcterms:modified>
</cp:coreProperties>
</file>