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30"/>
  </p:notesMasterIdLst>
  <p:handoutMasterIdLst>
    <p:handoutMasterId r:id="rId31"/>
  </p:handoutMasterIdLst>
  <p:sldIdLst>
    <p:sldId id="604" r:id="rId4"/>
    <p:sldId id="592" r:id="rId5"/>
    <p:sldId id="609" r:id="rId6"/>
    <p:sldId id="596" r:id="rId7"/>
    <p:sldId id="287" r:id="rId8"/>
    <p:sldId id="326" r:id="rId9"/>
    <p:sldId id="420" r:id="rId10"/>
    <p:sldId id="421" r:id="rId11"/>
    <p:sldId id="422" r:id="rId12"/>
    <p:sldId id="423" r:id="rId13"/>
    <p:sldId id="424" r:id="rId14"/>
    <p:sldId id="597" r:id="rId15"/>
    <p:sldId id="426" r:id="rId16"/>
    <p:sldId id="427" r:id="rId17"/>
    <p:sldId id="428" r:id="rId18"/>
    <p:sldId id="429" r:id="rId19"/>
    <p:sldId id="431" r:id="rId20"/>
    <p:sldId id="430" r:id="rId21"/>
    <p:sldId id="432" r:id="rId22"/>
    <p:sldId id="433" r:id="rId23"/>
    <p:sldId id="434" r:id="rId24"/>
    <p:sldId id="435" r:id="rId25"/>
    <p:sldId id="436" r:id="rId26"/>
    <p:sldId id="437" r:id="rId27"/>
    <p:sldId id="598" r:id="rId28"/>
    <p:sldId id="438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5E6290-0CD7-D8BA-B3D5-A89416BFD56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5741744-8C53-B985-C085-C84AC18605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41F239-8941-1798-861F-46C147F686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260288F0-8A1A-C70C-294B-B03ED2C27B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50905" y="6424613"/>
            <a:ext cx="226215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Tag-2_1-Git-Workflow-im-Team.pptx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Erfordert regelmäßige Updates im lokalen Repository</a:t>
            </a:r>
          </a:p>
          <a:p>
            <a:pPr lvl="1"/>
            <a:r>
              <a:rPr lang="de-DE" altLang="de-DE" dirty="0"/>
              <a:t>Erhöht Konfliktpotenzial, reduziert Integrationskomplexität</a:t>
            </a:r>
          </a:p>
          <a:p>
            <a:pPr lvl="1"/>
            <a:r>
              <a:rPr lang="de-DE" altLang="de-DE" dirty="0"/>
              <a:t>Gegenbeispiel: Feature-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Gemeinsame Arbeit (auf einem Branch) erhöht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(</a:t>
            </a:r>
            <a:r>
              <a:rPr lang="de-DE" altLang="de-DE" dirty="0" err="1"/>
              <a:t>Merge</a:t>
            </a:r>
            <a:r>
              <a:rPr lang="de-DE" altLang="de-DE" dirty="0"/>
              <a:t>-)Konflikte sauber auflösen!</a:t>
            </a:r>
          </a:p>
          <a:p>
            <a:r>
              <a:rPr lang="de-DE" altLang="de-DE" dirty="0"/>
              <a:t>Weniger Flexibilität (als andere Workflows)</a:t>
            </a:r>
          </a:p>
          <a:p>
            <a:pPr lvl="1"/>
            <a:r>
              <a:rPr lang="de-DE" altLang="de-DE" dirty="0"/>
              <a:t>Komplexere Projekte, andere Workflows?</a:t>
            </a:r>
          </a:p>
          <a:p>
            <a:r>
              <a:rPr lang="de-DE" altLang="de-DE" dirty="0"/>
              <a:t>Vorteilhaft in kleineren Teams und Projekten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failed to push some refs </a:t>
            </a:r>
            <a:r>
              <a:rPr lang="en-US" sz="1200" dirty="0">
                <a:latin typeface="Consolas" panose="020B0609020204030204" pitchFamily="49" charset="0"/>
              </a:rPr>
              <a:t>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hier besser als </a:t>
            </a:r>
            <a:r>
              <a:rPr lang="de-DE" altLang="de-DE" dirty="0" err="1"/>
              <a:t>Merging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</a:t>
            </a:r>
            <a:r>
              <a:rPr lang="de-DE" altLang="de-DE" dirty="0"/>
              <a:t>Verhindert zusätzliche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/>
              <a:t>Ausschließlich </a:t>
            </a:r>
            <a:r>
              <a:rPr lang="de-DE" altLang="de-DE" dirty="0" err="1"/>
              <a:t>Rebasing</a:t>
            </a:r>
            <a:r>
              <a:rPr lang="de-DE" altLang="de-DE" dirty="0"/>
              <a:t> lokal existierender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Kein Verstoß gegen Public Branch </a:t>
            </a:r>
            <a:r>
              <a:rPr lang="de-DE" altLang="de-DE" dirty="0" err="1">
                <a:sym typeface="Wingdings" panose="05000000000000000000" pitchFamily="2" charset="2"/>
              </a:rPr>
              <a:t>Rebasing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zentralisierten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Zumeist komplexeres </a:t>
            </a:r>
            <a:r>
              <a:rPr lang="de-DE" altLang="de-DE" dirty="0" err="1"/>
              <a:t>Branching</a:t>
            </a:r>
            <a:r>
              <a:rPr lang="de-DE" altLang="de-DE" dirty="0"/>
              <a:t>-Modell</a:t>
            </a:r>
          </a:p>
          <a:p>
            <a:r>
              <a:rPr lang="de-DE" altLang="de-DE" dirty="0"/>
              <a:t>Feature-Branch-Workflow</a:t>
            </a:r>
          </a:p>
          <a:p>
            <a:pPr lvl="1"/>
            <a:r>
              <a:rPr lang="de-DE" altLang="de-DE" dirty="0"/>
              <a:t>Features in eigenen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Nach Abschluss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Bietet umgekehrte Vor- und Nachteile</a:t>
            </a:r>
          </a:p>
          <a:p>
            <a:pPr lvl="1"/>
            <a:r>
              <a:rPr lang="de-DE" altLang="de-DE" dirty="0"/>
              <a:t>Vorstellung später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r>
              <a:rPr lang="de-DE" altLang="de-DE" dirty="0" err="1"/>
              <a:t>Forking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Jeder Entwickler nutzt eigenes Remote-Repository</a:t>
            </a:r>
          </a:p>
          <a:p>
            <a:pPr lvl="1"/>
            <a:r>
              <a:rPr lang="de-DE" altLang="de-DE" dirty="0"/>
              <a:t>Projekt-Repository </a:t>
            </a:r>
            <a:r>
              <a:rPr lang="de-DE" altLang="de-DE" dirty="0" err="1"/>
              <a:t>forken</a:t>
            </a:r>
            <a:endParaRPr lang="de-DE" altLang="de-DE" dirty="0"/>
          </a:p>
          <a:p>
            <a:pPr lvl="1"/>
            <a:r>
              <a:rPr lang="de-DE" altLang="de-DE" dirty="0"/>
              <a:t>Dort alleine arbeiten</a:t>
            </a:r>
          </a:p>
          <a:p>
            <a:pPr lvl="1"/>
            <a:r>
              <a:rPr lang="de-DE" altLang="de-DE" dirty="0"/>
              <a:t>Pull </a:t>
            </a:r>
            <a:r>
              <a:rPr lang="de-DE" altLang="de-DE" dirty="0" err="1"/>
              <a:t>Requests</a:t>
            </a:r>
            <a:r>
              <a:rPr lang="de-DE" altLang="de-DE" dirty="0"/>
              <a:t> für Änderungen ins ursprüngliche Repository stellen</a:t>
            </a:r>
          </a:p>
          <a:p>
            <a:pPr lvl="1"/>
            <a:r>
              <a:rPr lang="de-DE" altLang="de-DE" dirty="0"/>
              <a:t>In Open Source Projekten üblich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0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194920" cy="706437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Zentralisierter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dirty="0"/>
              <a:t>Workflows sind Empfehlungen &amp; Strategien im Remote-Kontext</a:t>
            </a:r>
          </a:p>
          <a:p>
            <a:r>
              <a:rPr lang="de-DE" altLang="de-DE" dirty="0"/>
              <a:t>Sorgen im Team für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&amp;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r>
              <a:rPr lang="de-DE" altLang="de-DE" dirty="0"/>
              <a:t>Workflows = Empfehlungen</a:t>
            </a:r>
          </a:p>
          <a:p>
            <a:pPr lvl="1"/>
            <a:r>
              <a:rPr lang="de-DE" altLang="de-DE" dirty="0"/>
              <a:t>Keine absoluten Regeln!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4" y="188640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-Workflows?</a:t>
            </a:r>
          </a:p>
          <a:p>
            <a:r>
              <a:rPr lang="de-DE" altLang="de-DE" sz="1800" dirty="0"/>
              <a:t>Es gibt nicht </a:t>
            </a:r>
            <a:r>
              <a:rPr lang="de-DE" altLang="de-DE" sz="1800" i="1" dirty="0"/>
              <a:t>den einen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</a:t>
            </a:r>
          </a:p>
          <a:p>
            <a:r>
              <a:rPr lang="de-DE" altLang="de-DE" sz="1800" dirty="0" err="1"/>
              <a:t>Git</a:t>
            </a:r>
            <a:r>
              <a:rPr lang="de-DE" altLang="de-DE" sz="1800" dirty="0"/>
              <a:t> und </a:t>
            </a:r>
            <a:r>
              <a:rPr lang="de-DE" altLang="de-DE" sz="1800" dirty="0" err="1"/>
              <a:t>GitLab</a:t>
            </a:r>
            <a:r>
              <a:rPr lang="de-DE" altLang="de-DE" sz="1800" dirty="0"/>
              <a:t> bieten vielfältige Einsatzmöglichkeiten</a:t>
            </a:r>
          </a:p>
          <a:p>
            <a:r>
              <a:rPr lang="de-DE" altLang="de-DE" sz="1800" dirty="0">
                <a:sym typeface="Wingdings" panose="05000000000000000000" pitchFamily="2" charset="2"/>
              </a:rPr>
              <a:t> V</a:t>
            </a:r>
            <a:r>
              <a:rPr lang="de-DE" altLang="de-DE" sz="1800" dirty="0"/>
              <a:t>iele </a:t>
            </a:r>
            <a:r>
              <a:rPr lang="de-DE" altLang="de-DE" sz="1800" dirty="0" err="1"/>
              <a:t>Git</a:t>
            </a:r>
            <a:r>
              <a:rPr lang="de-DE" altLang="de-DE" sz="1800" dirty="0"/>
              <a:t>-Workflows mit unterschiedlichen Konzepten</a:t>
            </a:r>
          </a:p>
          <a:p>
            <a:r>
              <a:rPr lang="de-DE" altLang="de-DE" sz="1800" dirty="0"/>
              <a:t>Auswahl des passenden Workflows nach bestimmten Kriterien</a:t>
            </a:r>
          </a:p>
          <a:p>
            <a:pPr lvl="1"/>
            <a:r>
              <a:rPr lang="de-DE" altLang="de-DE" sz="1400" dirty="0"/>
              <a:t>Unternehmensprozesse</a:t>
            </a:r>
          </a:p>
          <a:p>
            <a:pPr lvl="1"/>
            <a:r>
              <a:rPr lang="de-DE" altLang="de-DE" sz="1400" dirty="0"/>
              <a:t>Teamkultur</a:t>
            </a:r>
          </a:p>
          <a:p>
            <a:pPr lvl="1"/>
            <a:r>
              <a:rPr lang="de-DE" altLang="de-DE" sz="1400" dirty="0"/>
              <a:t>Teamgröße</a:t>
            </a:r>
          </a:p>
          <a:p>
            <a:pPr lvl="1"/>
            <a:r>
              <a:rPr lang="de-DE" altLang="de-DE" sz="1400" dirty="0"/>
              <a:t>Projektgröße und Umfang</a:t>
            </a:r>
          </a:p>
          <a:p>
            <a:r>
              <a:rPr lang="de-DE" altLang="de-DE" sz="1800" dirty="0"/>
              <a:t>Teammitglieder müssen den Workflow kennen und produktiv integrieren</a:t>
            </a:r>
          </a:p>
          <a:p>
            <a:r>
              <a:rPr lang="de-DE" altLang="de-DE" sz="1800" dirty="0"/>
              <a:t>Workflow sollte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Auch bekannt als </a:t>
            </a:r>
            <a:r>
              <a:rPr lang="de-DE" altLang="de-DE" i="1" dirty="0"/>
              <a:t>trunk-</a:t>
            </a:r>
            <a:r>
              <a:rPr lang="de-DE" altLang="de-DE" i="1" dirty="0" err="1"/>
              <a:t>based</a:t>
            </a:r>
            <a:r>
              <a:rPr lang="de-DE" altLang="de-DE" i="1" dirty="0"/>
              <a:t> Development</a:t>
            </a:r>
          </a:p>
          <a:p>
            <a:r>
              <a:rPr lang="de-DE" altLang="de-DE" dirty="0"/>
              <a:t>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(auch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(veraltet))</a:t>
            </a:r>
          </a:p>
          <a:p>
            <a:pPr lvl="1"/>
            <a:r>
              <a:rPr lang="de-DE" altLang="de-DE" dirty="0"/>
              <a:t>Änderungen als Commit</a:t>
            </a:r>
          </a:p>
          <a:p>
            <a:pPr lvl="1"/>
            <a:r>
              <a:rPr lang="de-DE" altLang="de-DE" dirty="0"/>
              <a:t>Keine Verwaltung weiterer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 weniger Overhead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</a:t>
            </a:r>
            <a:r>
              <a:rPr lang="de-DE" altLang="de-DE" dirty="0"/>
              <a:t> Einfach und schnell zu verstehen</a:t>
            </a:r>
          </a:p>
          <a:p>
            <a:r>
              <a:rPr lang="de-DE" altLang="de-DE" dirty="0"/>
              <a:t>Erleichtert Umstieg von CVCS (z.B. SVN)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Zentralisierter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/>
              <a:t>Entwickler committen direkt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 Oft neue Änderungen (</a:t>
            </a:r>
            <a:r>
              <a:rPr lang="de-DE" altLang="de-DE" dirty="0" err="1">
                <a:sym typeface="Wingdings" panose="05000000000000000000" pitchFamily="2" charset="2"/>
              </a:rPr>
              <a:t>main</a:t>
            </a:r>
            <a:r>
              <a:rPr lang="de-DE" alt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Keine längerlebigen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/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unterstützen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(= schnelles Feedback)</a:t>
            </a:r>
          </a:p>
          <a:p>
            <a:pPr lvl="1"/>
            <a:r>
              <a:rPr lang="de-DE" altLang="de-DE" dirty="0"/>
              <a:t>Hochfrequente Releases möglich</a:t>
            </a:r>
          </a:p>
          <a:p>
            <a:r>
              <a:rPr lang="de-DE" altLang="de-DE" dirty="0"/>
              <a:t>Fokus auf Commit-Qualität </a:t>
            </a:r>
          </a:p>
          <a:p>
            <a:pPr lvl="1"/>
            <a:r>
              <a:rPr lang="de-DE" altLang="de-DE" dirty="0"/>
              <a:t>= lauffähig und getestet</a:t>
            </a:r>
          </a:p>
          <a:p>
            <a:pPr lvl="1"/>
            <a:r>
              <a:rPr lang="de-DE" altLang="de-DE" dirty="0"/>
              <a:t>Schlechte Code-Qualität = großer Schaden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sz="3200" dirty="0" err="1"/>
              <a:t>Git</a:t>
            </a:r>
            <a:r>
              <a:rPr lang="de-DE" altLang="de-DE" sz="3200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927</Words>
  <Application>Microsoft Office PowerPoint</Application>
  <PresentationFormat>Bildschirmpräsentation (4:3)</PresentationFormat>
  <Paragraphs>246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</vt:lpstr>
      <vt:lpstr>Agenda</vt:lpstr>
      <vt:lpstr>Agenda</vt:lpstr>
      <vt:lpstr>Workflows</vt:lpstr>
      <vt:lpstr>Git-Workflow</vt:lpstr>
      <vt:lpstr>Git-Workflow</vt:lpstr>
      <vt:lpstr>Git-Workflow</vt:lpstr>
      <vt:lpstr>Git-Workflow</vt:lpstr>
      <vt:lpstr>Git-Workflow</vt:lpstr>
      <vt:lpstr>Git-Workflow</vt:lpstr>
      <vt:lpstr>Git-Workflow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Arbeiten im zentralisierten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71</cp:revision>
  <cp:lastPrinted>1996-08-01T16:36:58Z</cp:lastPrinted>
  <dcterms:created xsi:type="dcterms:W3CDTF">2024-05-03T10:07:43Z</dcterms:created>
  <dcterms:modified xsi:type="dcterms:W3CDTF">2024-06-19T19:50:26Z</dcterms:modified>
</cp:coreProperties>
</file>