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592" r:id="rId5"/>
    <p:sldId id="609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81CCFF"/>
    <a:srgbClr val="F2F2F2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864" autoAdjust="0"/>
  </p:normalViewPr>
  <p:slideViewPr>
    <p:cSldViewPr>
      <p:cViewPr varScale="1">
        <p:scale>
          <a:sx n="122" d="100"/>
          <a:sy n="122" d="100"/>
        </p:scale>
        <p:origin x="29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Wurde 2010 von Vincent Driessen als </a:t>
            </a:r>
            <a:r>
              <a:rPr lang="de-DE" altLang="de-DE" dirty="0">
                <a:hlinkClick r:id="rId3"/>
              </a:rPr>
              <a:t>Post auf </a:t>
            </a:r>
            <a:r>
              <a:rPr lang="de-DE" altLang="de-DE" dirty="0" err="1">
                <a:hlinkClick r:id="rId3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6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2774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/>
              <a:t>Ein Release Branch wird nach Abschluss der Anpassungen in den Main 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5271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 aus den </a:t>
            </a:r>
            <a:r>
              <a:rPr lang="de-DE" dirty="0" err="1"/>
              <a:t>Unterlagens</a:t>
            </a:r>
            <a:r>
              <a:rPr lang="de-DE" dirty="0"/>
              <a:t>-Folien:</a:t>
            </a:r>
          </a:p>
          <a:p>
            <a:endParaRPr lang="de-DE" dirty="0"/>
          </a:p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 dirty="0"/>
              <a:t>Vereinfach 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38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0402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E43627-C1A3-D920-D18B-2E91C544B6F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9983496-D377-6573-314B-5B2052E2289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19.06.2024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</a:t>
            </a: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F95EA5-9DF4-7B99-0036-3BADC63EF3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B1E1B51-B231-7975-2AFD-9B1C9A341F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5824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-Workflows, CI/CD,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aka </a:t>
            </a:r>
            <a:r>
              <a:rPr lang="de-DE" altLang="de-DE" b="1" dirty="0" err="1"/>
              <a:t>dev</a:t>
            </a:r>
            <a:r>
              <a:rPr lang="de-DE" altLang="de-DE" b="1" dirty="0"/>
              <a:t>,</a:t>
            </a:r>
            <a:r>
              <a:rPr lang="de-DE" altLang="de-DE" dirty="0"/>
              <a:t> aka </a:t>
            </a:r>
            <a:r>
              <a:rPr lang="de-DE" altLang="de-DE" b="1" dirty="0" err="1"/>
              <a:t>develop</a:t>
            </a:r>
            <a:endParaRPr lang="de-DE" altLang="de-DE" b="1" dirty="0"/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Aktueller Entwicklungsstand</a:t>
            </a:r>
          </a:p>
          <a:p>
            <a:r>
              <a:rPr lang="de-DE" altLang="de-DE" dirty="0"/>
              <a:t>Sollte immer eine vollfunktionsfähige Version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development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Integration von Features und Bugfixes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unüblich und zu vermieden</a:t>
            </a:r>
          </a:p>
          <a:p>
            <a:r>
              <a:rPr lang="de-DE" altLang="de-DE" dirty="0"/>
              <a:t>Enthält die komplette Historie des Projektes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ab</a:t>
            </a:r>
            <a:endParaRPr lang="de-DE" altLang="de-DE" b="1" dirty="0"/>
          </a:p>
          <a:p>
            <a:r>
              <a:rPr lang="de-DE" altLang="de-DE" dirty="0"/>
              <a:t>Entwickler arbeiten isoliert an Features</a:t>
            </a:r>
          </a:p>
          <a:p>
            <a:r>
              <a:rPr lang="de-DE" altLang="de-DE" dirty="0"/>
              <a:t>Experimente, PoC, usw. möglich 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Langlebigere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Können Integration von Features erschweren</a:t>
            </a:r>
          </a:p>
          <a:p>
            <a:pPr lvl="1"/>
            <a:r>
              <a:rPr lang="de-DE" altLang="de-DE" dirty="0"/>
              <a:t>Entwickler für aktuellen Stand zuständig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Möglichst Feature regelmäßig auf </a:t>
            </a:r>
            <a:r>
              <a:rPr lang="de-DE" altLang="de-DE" dirty="0" err="1">
                <a:sym typeface="Wingdings" panose="05000000000000000000" pitchFamily="2" charset="2"/>
              </a:rPr>
              <a:t>development</a:t>
            </a:r>
            <a:r>
              <a:rPr lang="de-DE" altLang="de-DE" dirty="0"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von </a:t>
            </a:r>
            <a:r>
              <a:rPr lang="de-DE" altLang="de-DE" b="1" dirty="0" err="1"/>
              <a:t>dev</a:t>
            </a:r>
            <a:r>
              <a:rPr lang="de-DE" altLang="de-DE" dirty="0"/>
              <a:t> ab, wenn dieser für ein Release bereit ist</a:t>
            </a:r>
          </a:p>
          <a:p>
            <a:r>
              <a:rPr lang="de-DE" altLang="de-DE" b="1" dirty="0"/>
              <a:t>Keine</a:t>
            </a:r>
            <a:r>
              <a:rPr lang="de-DE" altLang="de-DE" dirty="0"/>
              <a:t> neuen Features!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Nur Bugfixes und Anpassungen für das Release</a:t>
            </a:r>
          </a:p>
          <a:p>
            <a:r>
              <a:rPr lang="de-DE" altLang="de-DE" dirty="0"/>
              <a:t>Nach Abschluss in </a:t>
            </a:r>
            <a:r>
              <a:rPr lang="de-DE" altLang="de-DE" b="1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Neues Release </a:t>
            </a:r>
            <a:r>
              <a:rPr lang="de-DE" altLang="de-DE" dirty="0">
                <a:sym typeface="Wingdings" panose="05000000000000000000" pitchFamily="2" charset="2"/>
              </a:rPr>
              <a:t> neuer Branch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Release nach </a:t>
            </a:r>
            <a:r>
              <a:rPr lang="de-DE" altLang="de-DE" b="1" dirty="0" err="1"/>
              <a:t>dev</a:t>
            </a:r>
            <a:r>
              <a:rPr lang="de-DE" altLang="de-DE" dirty="0"/>
              <a:t>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lvl="1"/>
            <a:r>
              <a:rPr lang="de-DE" altLang="de-DE" dirty="0"/>
              <a:t>Anpassungen ansonsten nur in </a:t>
            </a:r>
            <a:r>
              <a:rPr lang="de-DE" altLang="de-DE" b="1" dirty="0" err="1"/>
              <a:t>main</a:t>
            </a:r>
            <a:r>
              <a:rPr lang="de-DE" altLang="de-DE" dirty="0"/>
              <a:t> enthalten</a:t>
            </a:r>
          </a:p>
          <a:p>
            <a:pPr lvl="1"/>
            <a:r>
              <a:rPr lang="de-DE" altLang="de-DE" dirty="0"/>
              <a:t>Regressionen dann vorprogrammiert!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Hotfixes der Releases</a:t>
            </a:r>
          </a:p>
          <a:p>
            <a:r>
              <a:rPr lang="de-DE" altLang="de-DE" dirty="0"/>
              <a:t>Zweigen vom </a:t>
            </a:r>
            <a:r>
              <a:rPr lang="de-DE" altLang="de-DE" b="1" dirty="0" err="1"/>
              <a:t>main</a:t>
            </a:r>
            <a:r>
              <a:rPr lang="de-DE" altLang="de-DE" dirty="0"/>
              <a:t> ab</a:t>
            </a:r>
          </a:p>
          <a:p>
            <a:r>
              <a:rPr lang="de-DE" altLang="de-DE" dirty="0"/>
              <a:t>Hotfix fertig </a:t>
            </a:r>
            <a:r>
              <a:rPr lang="de-DE" altLang="de-DE" dirty="0">
                <a:sym typeface="Wingdings" panose="05000000000000000000" pitchFamily="2" charset="2"/>
              </a:rPr>
              <a:t> zurück nach </a:t>
            </a:r>
            <a:r>
              <a:rPr lang="de-DE" altLang="de-DE" b="1" dirty="0" err="1">
                <a:sym typeface="Wingdings" panose="05000000000000000000" pitchFamily="2" charset="2"/>
              </a:rPr>
              <a:t>main</a:t>
            </a:r>
            <a:endParaRPr lang="de-DE" altLang="de-DE" b="1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Sehr dringende Bugfixes, </a:t>
            </a:r>
            <a:r>
              <a:rPr lang="de-DE" altLang="de-DE" b="1" dirty="0">
                <a:sym typeface="Wingdings" panose="05000000000000000000" pitchFamily="2" charset="2"/>
              </a:rPr>
              <a:t>keine</a:t>
            </a:r>
            <a:r>
              <a:rPr lang="de-DE" altLang="de-DE" dirty="0">
                <a:sym typeface="Wingdings" panose="05000000000000000000" pitchFamily="2" charset="2"/>
              </a:rPr>
              <a:t> Features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nach </a:t>
            </a:r>
            <a:r>
              <a:rPr lang="de-DE" altLang="de-DE" b="1" dirty="0" err="1"/>
              <a:t>dev</a:t>
            </a:r>
            <a:r>
              <a:rPr lang="de-DE" altLang="de-DE" b="1" dirty="0"/>
              <a:t> </a:t>
            </a:r>
            <a:r>
              <a:rPr lang="de-DE" altLang="de-DE" dirty="0"/>
              <a:t>(analog zu </a:t>
            </a:r>
            <a:r>
              <a:rPr lang="de-DE" altLang="de-DE" b="1" dirty="0" err="1"/>
              <a:t>main</a:t>
            </a:r>
            <a:r>
              <a:rPr lang="de-DE" altLang="de-DE" dirty="0"/>
              <a:t>)</a:t>
            </a:r>
            <a:endParaRPr lang="de-DE" altLang="de-DE" b="1" dirty="0"/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8171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rufen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Repository ab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eigenen Feature Branch und fügt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eigenen Branch und fügt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Änderungen ohne Konflikte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Request über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MR kann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stellt MR, erstes Konfliktpotenzial entsteht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</a:t>
            </a:r>
            <a:r>
              <a:rPr lang="de-DE" altLang="de-DE" kern="0" dirty="0"/>
              <a:t> MR ausführbar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endParaRPr lang="de-DE" altLang="de-DE" sz="1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-Workflows, CI/CD,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gitlab-ci.yml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Docker,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08033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</a:t>
            </a:r>
            <a:r>
              <a:rPr lang="de-DE" altLang="de-DE" kern="0" dirty="0">
                <a:sym typeface="Wingdings" panose="05000000000000000000" pitchFamily="2" charset="2"/>
              </a:rPr>
              <a:t> </a:t>
            </a:r>
            <a:r>
              <a:rPr lang="de-DE" altLang="de-DE" kern="0" dirty="0"/>
              <a:t>MR blockiert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Änderungen von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Inhaltsplatzhalter 18">
            <a:extLst>
              <a:ext uri="{FF2B5EF4-FFF2-40B4-BE49-F238E27FC236}">
                <a16:creationId xmlns:a16="http://schemas.microsoft.com/office/drawing/2014/main" id="{203177BE-EE76-A204-5E58-479EAAF3E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Nach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push -f</a:t>
            </a:r>
            <a:r>
              <a:rPr lang="de-DE" altLang="de-DE" kern="0" dirty="0"/>
              <a:t> kann MR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Workflow stammt von 2010 und gilt teilweise als überholt </a:t>
            </a:r>
          </a:p>
          <a:p>
            <a:r>
              <a:rPr lang="de-DE" altLang="de-DE" dirty="0"/>
              <a:t>Vorteile</a:t>
            </a:r>
          </a:p>
          <a:p>
            <a:pPr lvl="1"/>
            <a:r>
              <a:rPr lang="de-DE" altLang="de-DE" dirty="0"/>
              <a:t>Klare, strukturierte Aufteilung</a:t>
            </a:r>
          </a:p>
          <a:p>
            <a:pPr lvl="1"/>
            <a:r>
              <a:rPr lang="de-DE" altLang="de-DE" dirty="0"/>
              <a:t>Parallele Entwicklung vereinfacht</a:t>
            </a:r>
          </a:p>
          <a:p>
            <a:pPr lvl="1"/>
            <a:r>
              <a:rPr lang="de-DE" altLang="de-DE" dirty="0"/>
              <a:t>Robustere Releases durch dedizierte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</a:t>
            </a:r>
          </a:p>
          <a:p>
            <a:pPr marL="800100" lvl="1"/>
            <a:r>
              <a:rPr lang="de-DE" altLang="de-DE" dirty="0"/>
              <a:t>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endParaRPr lang="de-DE" altLang="de-DE" dirty="0"/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Geeignet für</a:t>
            </a:r>
          </a:p>
          <a:p>
            <a:pPr marL="800100" lvl="1"/>
            <a:r>
              <a:rPr lang="de-DE" altLang="de-DE" dirty="0"/>
              <a:t>Größere Teams oder komplexe Projekte</a:t>
            </a:r>
          </a:p>
          <a:p>
            <a:pPr marL="800100" lvl="1"/>
            <a:r>
              <a:rPr lang="de-DE" altLang="de-DE" dirty="0"/>
              <a:t>Projekte ohne hochfrequente Releases</a:t>
            </a:r>
          </a:p>
          <a:p>
            <a:pPr marL="800100" lvl="1"/>
            <a:r>
              <a:rPr lang="de-DE" altLang="de-DE" dirty="0"/>
              <a:t>Entwicklung mehrerer zeitgleich betriebener Versionsstände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seinen </a:t>
            </a:r>
            <a:r>
              <a:rPr lang="de-DE" altLang="de-DE" dirty="0">
                <a:hlinkClick r:id="rId2"/>
              </a:rPr>
              <a:t>Blogpost</a:t>
            </a:r>
            <a:r>
              <a:rPr lang="de-DE" altLang="de-DE" dirty="0"/>
              <a:t> 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</a:t>
            </a:r>
            <a:r>
              <a:rPr lang="en-US" altLang="de-DE" sz="1400" b="1" i="1" dirty="0">
                <a:solidFill>
                  <a:srgbClr val="FF0000"/>
                </a:solidFill>
              </a:rPr>
              <a:t>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</a:t>
            </a:r>
            <a:r>
              <a:rPr lang="en-US" altLang="de-DE" sz="1400" b="1" i="1" dirty="0">
                <a:solidFill>
                  <a:schemeClr val="accent6"/>
                </a:solidFill>
              </a:rPr>
              <a:t>building software that is explicitly versioned, or if you need to support multiple versions of your software in the wild, then git-flow may still be as good of a fit</a:t>
            </a:r>
            <a:r>
              <a:rPr lang="en-US" altLang="de-DE" sz="1400" i="1" dirty="0"/>
              <a:t>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</a:t>
            </a:r>
            <a:r>
              <a:rPr lang="en-US" altLang="de-DE" sz="1400" b="1" i="1" dirty="0"/>
              <a:t>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Aufbau: </a:t>
            </a: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endParaRPr lang="de-DE" altLang="de-DE" dirty="0"/>
          </a:p>
          <a:p>
            <a:pPr>
              <a:spcBef>
                <a:spcPts val="300"/>
              </a:spcBef>
            </a:pPr>
            <a:r>
              <a:rPr lang="de-DE" altLang="de-DE" dirty="0"/>
              <a:t>Use 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2010 von Vincent Driessen auf </a:t>
            </a:r>
            <a:r>
              <a:rPr lang="de-DE" altLang="de-DE" dirty="0" err="1"/>
              <a:t>nvie</a:t>
            </a:r>
            <a:r>
              <a:rPr lang="de-DE" altLang="de-DE" dirty="0"/>
              <a:t> veröffentlicht</a:t>
            </a:r>
          </a:p>
          <a:p>
            <a:r>
              <a:rPr lang="de-DE" altLang="de-DE" dirty="0"/>
              <a:t>Beliebt bei vielen Teams</a:t>
            </a:r>
          </a:p>
          <a:p>
            <a:r>
              <a:rPr lang="de-DE" altLang="de-DE" dirty="0"/>
              <a:t>Teils als veraltet angesehen, aber </a:t>
            </a:r>
            <a:r>
              <a:rPr lang="de-DE" altLang="de-DE" dirty="0" err="1"/>
              <a:t>immernoch</a:t>
            </a:r>
            <a:r>
              <a:rPr lang="de-DE" altLang="de-DE" dirty="0"/>
              <a:t> weit verbreitet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i="1" dirty="0" err="1"/>
              <a:t>main</a:t>
            </a:r>
            <a:r>
              <a:rPr lang="de-DE" altLang="de-DE" dirty="0"/>
              <a:t> und </a:t>
            </a:r>
            <a:r>
              <a:rPr lang="de-DE" altLang="de-DE" i="1" dirty="0" err="1"/>
              <a:t>development</a:t>
            </a:r>
            <a:r>
              <a:rPr lang="de-DE" altLang="de-DE" dirty="0"/>
              <a:t> zu Beginn erstellt und dauerhaft existent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/>
              <a:t>Enthält ausschließlich offizielle Releases</a:t>
            </a:r>
          </a:p>
          <a:p>
            <a:r>
              <a:rPr lang="de-DE" altLang="de-DE" dirty="0"/>
              <a:t>Existiert fortlaufend im Projekt</a:t>
            </a:r>
          </a:p>
          <a:p>
            <a:r>
              <a:rPr lang="de-DE" altLang="de-DE" dirty="0"/>
              <a:t>Keine direkten </a:t>
            </a:r>
            <a:r>
              <a:rPr lang="de-DE" altLang="de-DE" dirty="0" err="1"/>
              <a:t>Commits</a:t>
            </a:r>
            <a:r>
              <a:rPr lang="de-DE" altLang="de-DE" dirty="0"/>
              <a:t>, nur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8146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main</a:t>
            </a:r>
            <a:r>
              <a:rPr lang="de-DE" altLang="de-DE" b="1" dirty="0"/>
              <a:t>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oft mit Release Tags versehen</a:t>
            </a:r>
          </a:p>
          <a:p>
            <a:r>
              <a:rPr lang="de-DE" altLang="de-DE" dirty="0"/>
              <a:t>Bietet Überblick über alle Releases</a:t>
            </a:r>
          </a:p>
          <a:p>
            <a:pPr lvl="1"/>
            <a:r>
              <a:rPr lang="de-DE" altLang="de-DE" dirty="0"/>
              <a:t>Ermöglicht Auschecken älterer Versionen</a:t>
            </a:r>
          </a:p>
          <a:p>
            <a:pPr lvl="1"/>
            <a:r>
              <a:rPr lang="de-DE" altLang="de-DE" dirty="0"/>
              <a:t>Fehlerbehebung an alten Versionen möglich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1607</Words>
  <Application>Microsoft Office PowerPoint</Application>
  <PresentationFormat>Bildschirmpräsentation (4:3)</PresentationFormat>
  <Paragraphs>461</Paragraphs>
  <Slides>39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2: Git-Workflows, CI/CD,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Daniel Krämer</cp:lastModifiedBy>
  <cp:revision>79</cp:revision>
  <cp:lastPrinted>1996-08-01T16:36:58Z</cp:lastPrinted>
  <dcterms:created xsi:type="dcterms:W3CDTF">2024-05-03T10:07:43Z</dcterms:created>
  <dcterms:modified xsi:type="dcterms:W3CDTF">2024-06-19T19:50:51Z</dcterms:modified>
</cp:coreProperties>
</file>