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5"/>
  </p:notesMasterIdLst>
  <p:handoutMasterIdLst>
    <p:handoutMasterId r:id="rId106"/>
  </p:handoutMasterIdLst>
  <p:sldIdLst>
    <p:sldId id="726" r:id="rId3"/>
    <p:sldId id="738" r:id="rId4"/>
    <p:sldId id="739" r:id="rId5"/>
    <p:sldId id="596" r:id="rId6"/>
    <p:sldId id="600" r:id="rId7"/>
    <p:sldId id="588" r:id="rId8"/>
    <p:sldId id="598" r:id="rId9"/>
    <p:sldId id="601" r:id="rId10"/>
    <p:sldId id="725" r:id="rId11"/>
    <p:sldId id="604" r:id="rId12"/>
    <p:sldId id="591" r:id="rId13"/>
    <p:sldId id="669" r:id="rId14"/>
    <p:sldId id="637" r:id="rId15"/>
    <p:sldId id="640" r:id="rId16"/>
    <p:sldId id="641" r:id="rId17"/>
    <p:sldId id="603" r:id="rId18"/>
    <p:sldId id="589" r:id="rId19"/>
    <p:sldId id="590" r:id="rId20"/>
    <p:sldId id="734" r:id="rId21"/>
    <p:sldId id="735" r:id="rId22"/>
    <p:sldId id="605" r:id="rId23"/>
    <p:sldId id="606" r:id="rId24"/>
    <p:sldId id="607" r:id="rId25"/>
    <p:sldId id="612" r:id="rId26"/>
    <p:sldId id="608" r:id="rId27"/>
    <p:sldId id="609" r:id="rId28"/>
    <p:sldId id="610" r:id="rId29"/>
    <p:sldId id="613" r:id="rId30"/>
    <p:sldId id="736" r:id="rId31"/>
    <p:sldId id="730" r:id="rId32"/>
    <p:sldId id="615" r:id="rId33"/>
    <p:sldId id="616" r:id="rId34"/>
    <p:sldId id="617" r:id="rId35"/>
    <p:sldId id="620" r:id="rId36"/>
    <p:sldId id="621" r:id="rId37"/>
    <p:sldId id="618" r:id="rId38"/>
    <p:sldId id="622" r:id="rId39"/>
    <p:sldId id="611" r:id="rId40"/>
    <p:sldId id="664" r:id="rId41"/>
    <p:sldId id="619" r:id="rId42"/>
    <p:sldId id="623" r:id="rId43"/>
    <p:sldId id="737" r:id="rId44"/>
    <p:sldId id="653" r:id="rId45"/>
    <p:sldId id="659" r:id="rId46"/>
    <p:sldId id="665" r:id="rId47"/>
    <p:sldId id="660" r:id="rId48"/>
    <p:sldId id="666" r:id="rId49"/>
    <p:sldId id="667" r:id="rId50"/>
    <p:sldId id="661" r:id="rId51"/>
    <p:sldId id="668" r:id="rId52"/>
    <p:sldId id="662" r:id="rId53"/>
    <p:sldId id="624" r:id="rId54"/>
    <p:sldId id="731" r:id="rId55"/>
    <p:sldId id="690" r:id="rId56"/>
    <p:sldId id="642" r:id="rId57"/>
    <p:sldId id="733" r:id="rId58"/>
    <p:sldId id="643" r:id="rId59"/>
    <p:sldId id="648" r:id="rId60"/>
    <p:sldId id="644" r:id="rId61"/>
    <p:sldId id="649" r:id="rId62"/>
    <p:sldId id="645" r:id="rId63"/>
    <p:sldId id="650" r:id="rId64"/>
    <p:sldId id="646" r:id="rId65"/>
    <p:sldId id="651" r:id="rId66"/>
    <p:sldId id="647" r:id="rId67"/>
    <p:sldId id="652" r:id="rId68"/>
    <p:sldId id="674" r:id="rId69"/>
    <p:sldId id="689" r:id="rId70"/>
    <p:sldId id="625" r:id="rId71"/>
    <p:sldId id="697" r:id="rId72"/>
    <p:sldId id="626" r:id="rId73"/>
    <p:sldId id="632" r:id="rId74"/>
    <p:sldId id="627" r:id="rId75"/>
    <p:sldId id="633" r:id="rId76"/>
    <p:sldId id="628" r:id="rId77"/>
    <p:sldId id="634" r:id="rId78"/>
    <p:sldId id="629" r:id="rId79"/>
    <p:sldId id="635" r:id="rId80"/>
    <p:sldId id="630" r:id="rId81"/>
    <p:sldId id="636" r:id="rId82"/>
    <p:sldId id="673" r:id="rId83"/>
    <p:sldId id="675" r:id="rId84"/>
    <p:sldId id="670" r:id="rId85"/>
    <p:sldId id="671" r:id="rId86"/>
    <p:sldId id="672" r:id="rId87"/>
    <p:sldId id="592" r:id="rId88"/>
    <p:sldId id="594" r:id="rId89"/>
    <p:sldId id="676" r:id="rId90"/>
    <p:sldId id="593" r:id="rId91"/>
    <p:sldId id="722" r:id="rId92"/>
    <p:sldId id="723" r:id="rId93"/>
    <p:sldId id="678" r:id="rId94"/>
    <p:sldId id="679" r:id="rId95"/>
    <p:sldId id="680" r:id="rId96"/>
    <p:sldId id="681" r:id="rId97"/>
    <p:sldId id="682" r:id="rId98"/>
    <p:sldId id="683" r:id="rId99"/>
    <p:sldId id="684" r:id="rId100"/>
    <p:sldId id="685" r:id="rId101"/>
    <p:sldId id="686" r:id="rId102"/>
    <p:sldId id="687" r:id="rId103"/>
    <p:sldId id="677" r:id="rId10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2" autoAdjust="0"/>
    <p:restoredTop sz="67270" autoAdjust="0"/>
  </p:normalViewPr>
  <p:slideViewPr>
    <p:cSldViewPr>
      <p:cViewPr varScale="1">
        <p:scale>
          <a:sx n="97" d="100"/>
          <a:sy n="97" d="100"/>
        </p:scale>
        <p:origin x="3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0.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207853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282134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0092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409789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16713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9435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1258582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15639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341024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59623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4608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392848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4067133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44407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01142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141604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847575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371249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1028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41422999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828601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489634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660319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249854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86243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51546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120814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45540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578543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352595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89</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90</a:t>
            </a:fld>
            <a:endParaRPr lang="de-DE" altLang="de-DE"/>
          </a:p>
        </p:txBody>
      </p:sp>
    </p:spTree>
    <p:extLst>
      <p:ext uri="{BB962C8B-B14F-4D97-AF65-F5344CB8AC3E}">
        <p14:creationId xmlns:p14="http://schemas.microsoft.com/office/powerpoint/2010/main" val="68773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91</a:t>
            </a:fld>
            <a:endParaRPr lang="de-DE" altLang="de-DE"/>
          </a:p>
        </p:txBody>
      </p:sp>
    </p:spTree>
    <p:extLst>
      <p:ext uri="{BB962C8B-B14F-4D97-AF65-F5344CB8AC3E}">
        <p14:creationId xmlns:p14="http://schemas.microsoft.com/office/powerpoint/2010/main" val="3629307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92023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1403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19.06.2024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a:t>
            </a:r>
            <a:r>
              <a:rPr lang="de-DE" altLang="de-DE" sz="3200" dirty="0" err="1"/>
              <a:t>Git</a:t>
            </a:r>
            <a:r>
              <a:rPr lang="de-DE" altLang="de-DE" sz="3200" dirty="0"/>
              <a:t>-Workflows, CI/CD,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0778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Arten von Runnern</a:t>
            </a:r>
          </a:p>
          <a:p>
            <a:pPr marL="0" indent="0">
              <a:buNone/>
            </a:pPr>
            <a:endParaRPr lang="de-DE" sz="2000" b="1" dirty="0"/>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411482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67413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8970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1723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53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auf Infrastruktur installieren</a:t>
            </a:r>
          </a:p>
          <a:p>
            <a:pPr marL="457200" indent="-457200">
              <a:buFont typeface="+mj-lt"/>
              <a:buAutoNum type="arabicPeriod"/>
            </a:pPr>
            <a:r>
              <a:rPr lang="de-DE" dirty="0"/>
              <a:t>(Project) Runner auf </a:t>
            </a:r>
            <a:r>
              <a:rPr lang="de-DE" dirty="0" err="1"/>
              <a:t>GitLab</a:t>
            </a:r>
            <a:r>
              <a:rPr lang="de-DE" dirty="0"/>
              <a:t> anlegen</a:t>
            </a:r>
          </a:p>
          <a:p>
            <a:pPr marL="457200" indent="-457200">
              <a:buFont typeface="+mj-lt"/>
              <a:buAutoNum type="arabicPeriod"/>
            </a:pPr>
            <a:r>
              <a:rPr lang="de-DE" dirty="0"/>
              <a:t>(Project) 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2309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u="sng" dirty="0"/>
              <a:t>Runner </a:t>
            </a:r>
            <a:r>
              <a:rPr lang="de-DE" u="sng" dirty="0" err="1"/>
              <a:t>Executable</a:t>
            </a:r>
            <a:r>
              <a:rPr lang="de-DE" u="sng"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6639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a:t>
            </a:r>
            <a:r>
              <a:rPr lang="de-DE" b="1" dirty="0" err="1"/>
              <a:t>Executable</a:t>
            </a:r>
            <a:r>
              <a:rPr lang="de-DE" b="1" dirty="0"/>
              <a:t>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endParaRPr lang="de-DE" dirty="0"/>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0" indent="0">
              <a:buNone/>
            </a:pPr>
            <a:endParaRPr lang="de-DE" b="1" dirty="0"/>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Linux: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herunterladen, in erstellten Ordner kopieren und in gitlab-runner.exe umbenennen</a:t>
            </a: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u="sng"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6526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2320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0" indent="0">
              <a:buNone/>
            </a:pPr>
            <a:endParaRPr lang="de-DE" b="1" dirty="0"/>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0" indent="0">
              <a:buNone/>
            </a:pPr>
            <a:endParaRPr lang="de-DE" b="1" dirty="0"/>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0" indent="0">
              <a:buNone/>
            </a:pP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u="sng"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109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53608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6137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952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6516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0825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88217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907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0253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marL="0" indent="0">
              <a:buNone/>
            </a:pPr>
            <a:endParaRPr lang="de-DE" b="1" dirty="0"/>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3037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3135549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19703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8933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620398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43219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591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1679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7375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53530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37152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83035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04537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196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2960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47071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1843023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11659515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138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7239</Words>
  <Application>Microsoft Office PowerPoint</Application>
  <PresentationFormat>Bildschirmpräsentation (4:3)</PresentationFormat>
  <Paragraphs>1231</Paragraphs>
  <Slides>102</Slides>
  <Notes>80</Notes>
  <HiddenSlides>29</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102</vt:i4>
      </vt:variant>
    </vt:vector>
  </HeadingPairs>
  <TitlesOfParts>
    <vt:vector size="113"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Git-Workflows, CI/CD,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506</cp:revision>
  <cp:lastPrinted>1996-08-01T16:36:58Z</cp:lastPrinted>
  <dcterms:created xsi:type="dcterms:W3CDTF">2024-05-03T10:07:43Z</dcterms:created>
  <dcterms:modified xsi:type="dcterms:W3CDTF">2024-06-19T19:51:56Z</dcterms:modified>
</cp:coreProperties>
</file>