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3"/>
  </p:notesMasterIdLst>
  <p:handoutMasterIdLst>
    <p:handoutMasterId r:id="rId34"/>
  </p:handoutMasterIdLst>
  <p:sldIdLst>
    <p:sldId id="624" r:id="rId3"/>
    <p:sldId id="592" r:id="rId4"/>
    <p:sldId id="728" r:id="rId5"/>
    <p:sldId id="597" r:id="rId6"/>
    <p:sldId id="688" r:id="rId7"/>
    <p:sldId id="693" r:id="rId8"/>
    <p:sldId id="694" r:id="rId9"/>
    <p:sldId id="724" r:id="rId10"/>
    <p:sldId id="710" r:id="rId11"/>
    <p:sldId id="711" r:id="rId12"/>
    <p:sldId id="698" r:id="rId13"/>
    <p:sldId id="699" r:id="rId14"/>
    <p:sldId id="707" r:id="rId15"/>
    <p:sldId id="700" r:id="rId16"/>
    <p:sldId id="714" r:id="rId17"/>
    <p:sldId id="715" r:id="rId18"/>
    <p:sldId id="716" r:id="rId19"/>
    <p:sldId id="718" r:id="rId20"/>
    <p:sldId id="717" r:id="rId21"/>
    <p:sldId id="725" r:id="rId22"/>
    <p:sldId id="708" r:id="rId23"/>
    <p:sldId id="701" r:id="rId24"/>
    <p:sldId id="719" r:id="rId25"/>
    <p:sldId id="720" r:id="rId26"/>
    <p:sldId id="702" r:id="rId27"/>
    <p:sldId id="709" r:id="rId28"/>
    <p:sldId id="713" r:id="rId29"/>
    <p:sldId id="705" r:id="rId30"/>
    <p:sldId id="706" r:id="rId31"/>
    <p:sldId id="712" r:id="rId3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7C03"/>
    <a:srgbClr val="008C5A"/>
    <a:srgbClr val="DDEEE8"/>
    <a:srgbClr val="FFFFFF"/>
    <a:srgbClr val="0D4F3C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67246" autoAdjust="0"/>
  </p:normalViewPr>
  <p:slideViewPr>
    <p:cSldViewPr>
      <p:cViewPr varScale="1">
        <p:scale>
          <a:sx n="97" d="100"/>
          <a:sy n="97" d="100"/>
        </p:scale>
        <p:origin x="37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Speicherverbrauch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60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982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537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200" y="6451600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Deployment</a:t>
            </a:r>
            <a:r>
              <a:rPr lang="de-DE" altLang="de-DE" sz="3200"/>
              <a:t>-Strategien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zugehörigem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umbenennen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3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C09D4-1E0E-0F8D-B2AC-88835519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Projektes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40A98A-0C01-8319-3995-62B1D390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9AC38D-4003-2EE6-FEA7-753ECE144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vorangegangene Hinweise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9B05E-3A8D-65AF-F518-013E90B1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7E1206-9705-1613-CA38-E2927F39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1D4B41-4A10-B21B-6922-893A7B7C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Version  z.B. docker:26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anzeigen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AB718B-4ACE-A51B-16A2-B152B46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E8B786F-46AC-341A-3186-0AECDCFA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C74698-8306-8280-6995-ABE8B6E1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Images ansehen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1E806-5641-C710-287B-B8A0811E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BC0C22-0DFA-F4DA-B1A0-6C27897D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51BEBB-9186-0A65-53CE-BA3EDC5B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958298-0F82-C8EA-C121-9A00B97B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s</a:t>
            </a:r>
            <a:r>
              <a:rPr lang="nl-NL" dirty="0"/>
              <a:t>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2860F8-860A-94EE-F3D8-C2D3D469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DC9ED7-C4F2-501E-7BD6-385CCD2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3E37D-6A2A-7854-DE45-43490C6E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08A25E-FA9A-C726-AC6D-C5BD7101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42204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Projektes!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8F2D2-3CB9-8BA8-4634-D0946D03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Bekannteste, öffentliche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Default Registry von Docker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Verwendung eigener Docker Images für CI Pipelines möglich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Caching von </a:t>
            </a:r>
            <a:r>
              <a:rPr lang="de-DE" dirty="0" err="1"/>
              <a:t>DockerHub</a:t>
            </a:r>
            <a:r>
              <a:rPr lang="de-DE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 Verteilungsspezifikation</a:t>
            </a:r>
          </a:p>
        </p:txBody>
      </p:sp>
    </p:spTree>
    <p:extLst>
      <p:ext uri="{BB962C8B-B14F-4D97-AF65-F5344CB8AC3E}">
        <p14:creationId xmlns:p14="http://schemas.microsoft.com/office/powerpoint/2010/main" val="197345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&lt;registry server&gt;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&lt;group&gt;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37C03"/>
                </a:solidFill>
                <a:latin typeface="Consolas" panose="020B0609020204030204" pitchFamily="49" charset="0"/>
              </a:rPr>
              <a:t>&lt;project&gt;</a:t>
            </a:r>
            <a:r>
              <a:rPr lang="en-US" sz="2000" dirty="0">
                <a:latin typeface="Consolas" panose="020B0609020204030204" pitchFamily="49" charset="0"/>
              </a:rPr>
              <a:t>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0000"/>
                </a:solidFill>
                <a:effectLst/>
                <a:latin typeface="GitLab Mono"/>
              </a:rPr>
              <a:t>gitlab.example.com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02060"/>
                </a:solidFill>
                <a:effectLst/>
                <a:latin typeface="GitLab Mono"/>
              </a:rPr>
              <a:t>mygroup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37C03"/>
                </a:solidFill>
                <a:effectLst/>
                <a:latin typeface="GitLab Mono"/>
              </a:rPr>
              <a:t>myproject</a:t>
            </a:r>
            <a:endParaRPr lang="en-US" dirty="0">
              <a:solidFill>
                <a:srgbClr val="037C03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Pfade am Ende eines Images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18918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1536</Words>
  <Application>Microsoft Office PowerPoint</Application>
  <PresentationFormat>Bildschirmpräsentation (4:3)</PresentationFormat>
  <Paragraphs>311</Paragraphs>
  <Slides>30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8" baseType="lpstr">
      <vt:lpstr>Arial</vt:lpstr>
      <vt:lpstr>Consolas</vt:lpstr>
      <vt:lpstr>GitLab Mono</vt:lpstr>
      <vt:lpstr>Monotype Sorts</vt:lpstr>
      <vt:lpstr>Times New Roman</vt:lpstr>
      <vt:lpstr>Wingdings</vt:lpstr>
      <vt:lpstr>vorlneu</vt:lpstr>
      <vt:lpstr>Benutzerdefiniertes Design</vt:lpstr>
      <vt:lpstr>Tag 3: Docker, GitOps, Deployment-Strategien</vt:lpstr>
      <vt:lpstr>Agenda</vt:lpstr>
      <vt:lpstr>Agenda</vt:lpstr>
      <vt:lpstr>Container/Docker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405</cp:revision>
  <cp:lastPrinted>1996-08-01T16:36:58Z</cp:lastPrinted>
  <dcterms:created xsi:type="dcterms:W3CDTF">2024-05-03T10:07:43Z</dcterms:created>
  <dcterms:modified xsi:type="dcterms:W3CDTF">2024-06-19T19:57:08Z</dcterms:modified>
</cp:coreProperties>
</file>