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9"/>
  </p:notesMasterIdLst>
  <p:handoutMasterIdLst>
    <p:handoutMasterId r:id="rId20"/>
  </p:handoutMasterIdLst>
  <p:sldIdLst>
    <p:sldId id="288" r:id="rId3"/>
    <p:sldId id="289" r:id="rId4"/>
    <p:sldId id="291" r:id="rId5"/>
    <p:sldId id="587" r:id="rId6"/>
    <p:sldId id="590" r:id="rId7"/>
    <p:sldId id="604" r:id="rId8"/>
    <p:sldId id="601" r:id="rId9"/>
    <p:sldId id="605" r:id="rId10"/>
    <p:sldId id="602" r:id="rId11"/>
    <p:sldId id="606" r:id="rId12"/>
    <p:sldId id="603" r:id="rId13"/>
    <p:sldId id="607" r:id="rId14"/>
    <p:sldId id="600" r:id="rId15"/>
    <p:sldId id="608" r:id="rId16"/>
    <p:sldId id="597" r:id="rId17"/>
    <p:sldId id="609" r:id="rId1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EEE8"/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7246" autoAdjust="0"/>
  </p:normalViewPr>
  <p:slideViewPr>
    <p:cSldViewPr>
      <p:cViewPr varScale="1">
        <p:scale>
          <a:sx n="74" d="100"/>
          <a:sy n="74" d="100"/>
        </p:scale>
        <p:origin x="27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7020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35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99090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448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400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8041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04.06.2024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115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Tag-2_5-GitOps.ppt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GitOps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3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wie man einen </a:t>
            </a:r>
            <a:r>
              <a:rPr lang="de-DE" dirty="0" err="1"/>
              <a:t>Deployment</a:t>
            </a:r>
            <a:r>
              <a:rPr lang="de-DE" dirty="0"/>
              <a:t>-Job hinzufügt und </a:t>
            </a:r>
            <a:r>
              <a:rPr lang="de-DE" dirty="0" err="1"/>
              <a:t>Artifacts</a:t>
            </a:r>
            <a:r>
              <a:rPr lang="de-DE" dirty="0"/>
              <a:t> verwendet, um </a:t>
            </a:r>
            <a:r>
              <a:rPr lang="de-DE" dirty="0" err="1"/>
              <a:t>Build</a:t>
            </a:r>
            <a:r>
              <a:rPr lang="de-DE" dirty="0"/>
              <a:t>-Artefakte zu deployen.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deploy-Stage hinzu.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einen </a:t>
            </a:r>
            <a:r>
              <a:rPr lang="de-DE" dirty="0" err="1"/>
              <a:t>deploy_job</a:t>
            </a:r>
            <a:r>
              <a:rPr lang="de-DE" dirty="0"/>
              <a:t>, der das </a:t>
            </a:r>
            <a:r>
              <a:rPr lang="de-DE" dirty="0" err="1"/>
              <a:t>Artifact</a:t>
            </a:r>
            <a:r>
              <a:rPr lang="de-DE" dirty="0"/>
              <a:t> herunterlädt und einen simulierten </a:t>
            </a:r>
            <a:r>
              <a:rPr lang="de-DE" dirty="0" err="1"/>
              <a:t>Deployment</a:t>
            </a:r>
            <a:r>
              <a:rPr lang="de-DE" dirty="0"/>
              <a:t>-Prozess ausführt.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51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9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5: Bedingte Ausführung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bedingt ausführt, basierend auf bestimmten Bedingungen wie </a:t>
            </a:r>
            <a:r>
              <a:rPr lang="de-DE" dirty="0" err="1"/>
              <a:t>Branches</a:t>
            </a:r>
            <a:r>
              <a:rPr lang="de-DE" dirty="0"/>
              <a:t> oder Tags.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deploy_job</a:t>
            </a:r>
            <a:r>
              <a:rPr lang="de-DE" dirty="0"/>
              <a:t>, um ihn nur auf dem main-Branch auszuführen.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5: Bedingte Ausführung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dummy_file.txt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only</a:t>
            </a:r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endParaRPr lang="de-DE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57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8A90D-FDD8-2C84-D482-E2AA7BBB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Parallelisierung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parallelisiert, um die CI/CD-Pipeline zu beschleunigen.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mehrere Jobs in der test-Stage hinzu, die verschiedene Tests parallel ausführen.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Parallelisierung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835696" y="1798169"/>
            <a:ext cx="6529588" cy="490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dummy_file.txt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test_job_1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"Running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1..."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test_job_2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"Running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2..."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9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only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9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48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GitOps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B59C517-E785-BE9D-692C-1029CBF1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 die Grundlagen von </a:t>
            </a:r>
            <a:r>
              <a:rPr lang="de-DE" dirty="0" err="1"/>
              <a:t>GitLab</a:t>
            </a:r>
            <a:r>
              <a:rPr lang="de-DE" dirty="0"/>
              <a:t> CI/CD.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 neues </a:t>
            </a:r>
            <a:r>
              <a:rPr lang="de-DE" dirty="0" err="1"/>
              <a:t>GitLab</a:t>
            </a:r>
            <a:r>
              <a:rPr lang="de-DE" dirty="0"/>
              <a:t>-Repository.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.</a:t>
            </a:r>
            <a:r>
              <a:rPr lang="de-DE" dirty="0" err="1"/>
              <a:t>gitlab</a:t>
            </a:r>
            <a:r>
              <a:rPr lang="de-DE" dirty="0"/>
              <a:t>-</a:t>
            </a:r>
            <a:r>
              <a:rPr lang="de-DE" dirty="0" err="1"/>
              <a:t>ci.yml</a:t>
            </a:r>
            <a:r>
              <a:rPr lang="de-DE" dirty="0"/>
              <a:t>-Datei im Stammverzeichnis des Projekts hinzu.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Schreibe eine einfache Konfiguration, die einen Job namens </a:t>
            </a:r>
            <a:r>
              <a:rPr lang="de-DE" dirty="0" err="1"/>
              <a:t>hello_world</a:t>
            </a:r>
            <a:r>
              <a:rPr lang="de-DE" dirty="0"/>
              <a:t> definiert, der "Hello, World!" ausgibt.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47664" y="2564904"/>
            <a:ext cx="6529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hello_world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"Hello, World!"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2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Stages in </a:t>
            </a:r>
            <a:r>
              <a:rPr lang="de-DE" dirty="0" err="1"/>
              <a:t>GitLab</a:t>
            </a:r>
            <a:r>
              <a:rPr lang="de-DE" dirty="0"/>
              <a:t> CI funktionieren und wie sie zur Strukturierung von Jobs verwendet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Erweitere die .</a:t>
            </a:r>
            <a:r>
              <a:rPr lang="de-DE" dirty="0" err="1"/>
              <a:t>gitlab-ci.yml</a:t>
            </a:r>
            <a:r>
              <a:rPr lang="de-DE" dirty="0"/>
              <a:t>, um zwei Stages (</a:t>
            </a:r>
            <a:r>
              <a:rPr lang="de-DE" dirty="0" err="1"/>
              <a:t>build</a:t>
            </a:r>
            <a:r>
              <a:rPr lang="de-DE" dirty="0"/>
              <a:t> und </a:t>
            </a:r>
            <a:r>
              <a:rPr lang="de-DE" dirty="0" err="1"/>
              <a:t>test</a:t>
            </a:r>
            <a:r>
              <a:rPr lang="de-DE" dirty="0"/>
              <a:t>) zu definieren.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</a:t>
            </a:r>
            <a:r>
              <a:rPr lang="de-DE" dirty="0" err="1"/>
              <a:t>build</a:t>
            </a:r>
            <a:r>
              <a:rPr lang="de-DE" dirty="0"/>
              <a:t>-Stage hinzu, der eine Dummy-Datei erstellt.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test-Stage hinzu, der diese Datei überprüft.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29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</a:t>
            </a:r>
            <a:r>
              <a:rPr lang="de-DE" dirty="0" err="1"/>
              <a:t>Artifacts</a:t>
            </a:r>
            <a:r>
              <a:rPr lang="de-DE" dirty="0"/>
              <a:t> verwendet, um Dateien zwischen Jobs und Stages zu teilen.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build_job</a:t>
            </a:r>
            <a:r>
              <a:rPr lang="de-DE" dirty="0"/>
              <a:t>, um die dummy_file.txt als </a:t>
            </a:r>
            <a:r>
              <a:rPr lang="de-DE" dirty="0" err="1"/>
              <a:t>Artifact</a:t>
            </a:r>
            <a:r>
              <a:rPr lang="de-DE" dirty="0"/>
              <a:t> zu speichern.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Ändere den </a:t>
            </a:r>
            <a:r>
              <a:rPr lang="de-DE" dirty="0" err="1"/>
              <a:t>test_job</a:t>
            </a:r>
            <a:r>
              <a:rPr lang="de-DE" dirty="0"/>
              <a:t>, um dieses </a:t>
            </a:r>
            <a:r>
              <a:rPr lang="de-DE" dirty="0" err="1"/>
              <a:t>Artifact</a:t>
            </a:r>
            <a:r>
              <a:rPr lang="de-DE" dirty="0"/>
              <a:t> herunterzuladen und zu verwenden.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689887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1179</Words>
  <Application>Microsoft Office PowerPoint</Application>
  <PresentationFormat>Bildschirmpräsentation (4:3)</PresentationFormat>
  <Paragraphs>221</Paragraphs>
  <Slides>16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2: Vertiefung Git-Workflow, CI/CD &amp; GitOps</vt:lpstr>
      <vt:lpstr>Agenda</vt:lpstr>
      <vt:lpstr>Agenda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justus.braun@365h-brs.de</cp:lastModifiedBy>
  <cp:revision>120</cp:revision>
  <cp:lastPrinted>1996-08-01T16:36:58Z</cp:lastPrinted>
  <dcterms:created xsi:type="dcterms:W3CDTF">2024-05-03T10:07:43Z</dcterms:created>
  <dcterms:modified xsi:type="dcterms:W3CDTF">2024-06-04T21:48:21Z</dcterms:modified>
</cp:coreProperties>
</file>