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289" r:id="rId4"/>
    <p:sldId id="291" r:id="rId5"/>
    <p:sldId id="597" r:id="rId6"/>
    <p:sldId id="638" r:id="rId7"/>
    <p:sldId id="635" r:id="rId8"/>
    <p:sldId id="627" r:id="rId9"/>
    <p:sldId id="628" r:id="rId10"/>
    <p:sldId id="629" r:id="rId11"/>
    <p:sldId id="630" r:id="rId12"/>
    <p:sldId id="631" r:id="rId13"/>
    <p:sldId id="636" r:id="rId14"/>
    <p:sldId id="637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222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quick_start/tutorial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Inhalt von hier übernehmen: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https://docs.gitlab.com/ee/ci/quick_start/tutorial.html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Das wird nochmal eine „komplexere“ Pipeline.</a:t>
            </a:r>
          </a:p>
        </p:txBody>
      </p:sp>
    </p:spTree>
    <p:extLst>
      <p:ext uri="{BB962C8B-B14F-4D97-AF65-F5344CB8AC3E}">
        <p14:creationId xmlns:p14="http://schemas.microsoft.com/office/powerpoint/2010/main" val="36129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Das Grundgerüst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VCS, </a:t>
            </a:r>
            <a:r>
              <a:rPr lang="de-DE" sz="1800" dirty="0" err="1"/>
              <a:t>Build</a:t>
            </a:r>
            <a:r>
              <a:rPr lang="de-DE" sz="1800" dirty="0"/>
              <a:t> System, </a:t>
            </a:r>
            <a:r>
              <a:rPr lang="de-DE" sz="1800" dirty="0" err="1"/>
              <a:t>Versionierungsstrategie</a:t>
            </a:r>
            <a:r>
              <a:rPr lang="de-DE" sz="1800" dirty="0"/>
              <a:t>, Workflow,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der CI/CD Pipeline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Repository, </a:t>
            </a:r>
            <a:r>
              <a:rPr lang="de-DE" sz="1800" dirty="0" err="1"/>
              <a:t>Build</a:t>
            </a:r>
            <a:r>
              <a:rPr lang="de-DE" sz="1800" dirty="0"/>
              <a:t> Automation, </a:t>
            </a:r>
            <a:r>
              <a:rPr lang="de-DE" sz="1800" dirty="0" err="1"/>
              <a:t>Automated</a:t>
            </a:r>
            <a:r>
              <a:rPr lang="de-DE" sz="1800" dirty="0"/>
              <a:t> </a:t>
            </a:r>
            <a:r>
              <a:rPr lang="de-DE" sz="1800" dirty="0" err="1"/>
              <a:t>Testing</a:t>
            </a:r>
            <a:r>
              <a:rPr lang="de-DE" sz="1800" dirty="0"/>
              <a:t>, </a:t>
            </a:r>
            <a:r>
              <a:rPr lang="de-DE" sz="1800" dirty="0" err="1"/>
              <a:t>Artifact</a:t>
            </a:r>
            <a:r>
              <a:rPr lang="de-DE" sz="1800" dirty="0"/>
              <a:t> Repository, </a:t>
            </a:r>
            <a:r>
              <a:rPr lang="de-DE" sz="1800" dirty="0" err="1"/>
              <a:t>Deployment</a:t>
            </a:r>
            <a:r>
              <a:rPr lang="de-DE" sz="1800" dirty="0"/>
              <a:t> Strategie,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Zukunft: Monitoring und Feedback, Security und Compliance Checks, Compliance </a:t>
            </a:r>
            <a:r>
              <a:rPr lang="de-DE" sz="1800" dirty="0" err="1"/>
              <a:t>as</a:t>
            </a:r>
            <a:r>
              <a:rPr lang="de-DE" sz="1800" dirty="0"/>
              <a:t>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Umsetzung der CI/CD Pipeline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, </a:t>
            </a:r>
            <a:r>
              <a:rPr lang="de-DE" sz="1800" dirty="0" err="1"/>
              <a:t>branching</a:t>
            </a:r>
            <a:r>
              <a:rPr lang="de-DE" sz="1800" dirty="0"/>
              <a:t> </a:t>
            </a:r>
            <a:r>
              <a:rPr lang="de-DE" sz="1800" dirty="0" err="1"/>
              <a:t>strategie</a:t>
            </a:r>
            <a:r>
              <a:rPr lang="de-DE" sz="1800" dirty="0"/>
              <a:t> (</a:t>
            </a:r>
            <a:r>
              <a:rPr lang="de-DE" sz="1800" dirty="0" err="1"/>
              <a:t>gitflow</a:t>
            </a:r>
            <a:r>
              <a:rPr lang="de-DE" sz="1800" dirty="0"/>
              <a:t>), häufige </a:t>
            </a:r>
            <a:r>
              <a:rPr lang="de-DE" sz="1800" dirty="0" err="1"/>
              <a:t>commits</a:t>
            </a:r>
            <a:r>
              <a:rPr lang="de-DE" sz="1800" dirty="0"/>
              <a:t>, CI Server, </a:t>
            </a:r>
            <a:r>
              <a:rPr lang="de-DE" sz="1800" dirty="0" err="1"/>
              <a:t>Build</a:t>
            </a:r>
            <a:r>
              <a:rPr lang="de-DE" sz="1800" dirty="0"/>
              <a:t> und Tests automatisieren, Artefakte, </a:t>
            </a:r>
            <a:r>
              <a:rPr lang="de-DE" sz="1800" dirty="0" err="1"/>
              <a:t>Deployment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Zukunft: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Infrastructure </a:t>
            </a:r>
            <a:r>
              <a:rPr lang="de-DE" sz="1600" dirty="0" err="1"/>
              <a:t>as</a:t>
            </a:r>
            <a:r>
              <a:rPr lang="de-DE" sz="1600" dirty="0"/>
              <a:t> Code (</a:t>
            </a:r>
            <a:r>
              <a:rPr lang="de-DE" sz="1600" dirty="0" err="1"/>
              <a:t>IaC</a:t>
            </a:r>
            <a:r>
              <a:rPr lang="de-DE" sz="1600" dirty="0"/>
              <a:t>): Terraform, Auto-</a:t>
            </a:r>
            <a:r>
              <a:rPr lang="de-DE" sz="1600" dirty="0" err="1"/>
              <a:t>Scaling</a:t>
            </a:r>
            <a:r>
              <a:rPr lang="de-DE" sz="1600" dirty="0"/>
              <a:t> (</a:t>
            </a:r>
            <a:r>
              <a:rPr lang="de-DE" sz="1600" dirty="0" err="1"/>
              <a:t>Kubernetes</a:t>
            </a:r>
            <a:r>
              <a:rPr lang="de-DE" sz="1600" dirty="0"/>
              <a:t> Horizontal Pod </a:t>
            </a:r>
            <a:r>
              <a:rPr lang="de-DE" sz="1600" dirty="0" err="1"/>
              <a:t>Autoscaling</a:t>
            </a:r>
            <a:r>
              <a:rPr lang="de-DE" sz="1600" dirty="0"/>
              <a:t>) und Self-Healing Mechanismen (</a:t>
            </a:r>
            <a:r>
              <a:rPr lang="de-DE" sz="1600" dirty="0" err="1"/>
              <a:t>Readiness</a:t>
            </a:r>
            <a:r>
              <a:rPr lang="de-DE" sz="1600" dirty="0"/>
              <a:t> und </a:t>
            </a:r>
            <a:r>
              <a:rPr lang="de-DE" sz="1600" dirty="0" err="1"/>
              <a:t>Liveness</a:t>
            </a:r>
            <a:r>
              <a:rPr lang="de-DE" sz="1600" dirty="0"/>
              <a:t> </a:t>
            </a:r>
            <a:r>
              <a:rPr lang="de-DE" sz="1600" dirty="0" err="1"/>
              <a:t>Probes</a:t>
            </a:r>
            <a:r>
              <a:rPr lang="de-DE" sz="1600"/>
              <a:t>…)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814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947</Words>
  <Application>Microsoft Office PowerPoint</Application>
  <PresentationFormat>Bildschirmpräsentation (4:3)</PresentationFormat>
  <Paragraphs>150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386</cp:revision>
  <cp:lastPrinted>1996-08-01T16:36:58Z</cp:lastPrinted>
  <dcterms:created xsi:type="dcterms:W3CDTF">2024-05-03T10:07:43Z</dcterms:created>
  <dcterms:modified xsi:type="dcterms:W3CDTF">2024-06-06T09:56:33Z</dcterms:modified>
</cp:coreProperties>
</file>