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288" r:id="rId3"/>
    <p:sldId id="289" r:id="rId4"/>
    <p:sldId id="291" r:id="rId5"/>
    <p:sldId id="596" r:id="rId6"/>
    <p:sldId id="599" r:id="rId7"/>
    <p:sldId id="600" r:id="rId8"/>
    <p:sldId id="588" r:id="rId9"/>
    <p:sldId id="598" r:id="rId10"/>
    <p:sldId id="601" r:id="rId11"/>
    <p:sldId id="603" r:id="rId12"/>
    <p:sldId id="589" r:id="rId13"/>
    <p:sldId id="604" r:id="rId14"/>
    <p:sldId id="590" r:id="rId15"/>
    <p:sldId id="614" r:id="rId16"/>
    <p:sldId id="605" r:id="rId17"/>
    <p:sldId id="606" r:id="rId18"/>
    <p:sldId id="607" r:id="rId19"/>
    <p:sldId id="612" r:id="rId20"/>
    <p:sldId id="608" r:id="rId21"/>
    <p:sldId id="609" r:id="rId22"/>
    <p:sldId id="611" r:id="rId23"/>
    <p:sldId id="610" r:id="rId24"/>
    <p:sldId id="613" r:id="rId25"/>
    <p:sldId id="615" r:id="rId26"/>
    <p:sldId id="616" r:id="rId27"/>
    <p:sldId id="617" r:id="rId28"/>
    <p:sldId id="620" r:id="rId29"/>
    <p:sldId id="621" r:id="rId30"/>
    <p:sldId id="618" r:id="rId31"/>
    <p:sldId id="622" r:id="rId32"/>
    <p:sldId id="619" r:id="rId33"/>
    <p:sldId id="623" r:id="rId34"/>
    <p:sldId id="624" r:id="rId35"/>
    <p:sldId id="690" r:id="rId36"/>
    <p:sldId id="591" r:id="rId37"/>
    <p:sldId id="625" r:id="rId38"/>
    <p:sldId id="697" r:id="rId39"/>
    <p:sldId id="626" r:id="rId40"/>
    <p:sldId id="632" r:id="rId41"/>
    <p:sldId id="627" r:id="rId42"/>
    <p:sldId id="633" r:id="rId43"/>
    <p:sldId id="628" r:id="rId44"/>
    <p:sldId id="634" r:id="rId45"/>
    <p:sldId id="629" r:id="rId46"/>
    <p:sldId id="635" r:id="rId47"/>
    <p:sldId id="630" r:id="rId48"/>
    <p:sldId id="636" r:id="rId49"/>
    <p:sldId id="631" r:id="rId50"/>
    <p:sldId id="637" r:id="rId51"/>
    <p:sldId id="640" r:id="rId52"/>
    <p:sldId id="641" r:id="rId53"/>
    <p:sldId id="673"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7685</Words>
  <Application>Microsoft Office PowerPoint</Application>
  <PresentationFormat>Bildschirmpräsentation (4:3)</PresentationFormat>
  <Paragraphs>1209</Paragraphs>
  <Slides>100</Slides>
  <Notes>79</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383</cp:revision>
  <cp:lastPrinted>1996-08-01T16:36:58Z</cp:lastPrinted>
  <dcterms:created xsi:type="dcterms:W3CDTF">2024-05-03T10:07:43Z</dcterms:created>
  <dcterms:modified xsi:type="dcterms:W3CDTF">2024-06-06T14:28:19Z</dcterms:modified>
</cp:coreProperties>
</file>