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30"/>
  </p:notesMasterIdLst>
  <p:handoutMasterIdLst>
    <p:handoutMasterId r:id="rId31"/>
  </p:handoutMasterIdLst>
  <p:sldIdLst>
    <p:sldId id="604" r:id="rId4"/>
    <p:sldId id="606" r:id="rId5"/>
    <p:sldId id="607" r:id="rId6"/>
    <p:sldId id="596" r:id="rId7"/>
    <p:sldId id="287" r:id="rId8"/>
    <p:sldId id="326" r:id="rId9"/>
    <p:sldId id="420" r:id="rId10"/>
    <p:sldId id="421" r:id="rId11"/>
    <p:sldId id="422" r:id="rId12"/>
    <p:sldId id="423" r:id="rId13"/>
    <p:sldId id="424" r:id="rId14"/>
    <p:sldId id="597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598" r:id="rId28"/>
    <p:sldId id="43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60840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5741744-8C53-B985-C085-C84AC18605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60840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Erfordert regelmäßige Updates im lokalen Repository</a:t>
            </a:r>
          </a:p>
          <a:p>
            <a:pPr lvl="1"/>
            <a:r>
              <a:rPr lang="de-DE" altLang="de-DE" dirty="0"/>
              <a:t>Erhöht Konfliktpotenzial, reduziert Integrationskomplexität</a:t>
            </a:r>
          </a:p>
          <a:p>
            <a:pPr lvl="1"/>
            <a:r>
              <a:rPr lang="de-DE" altLang="de-DE" dirty="0"/>
              <a:t>Gegenbeispiel: Feature-Branch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Gemeinsame Arbeit (auf einem Branch) erhöht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(</a:t>
            </a:r>
            <a:r>
              <a:rPr lang="de-DE" altLang="de-DE" dirty="0" err="1"/>
              <a:t>Merge</a:t>
            </a:r>
            <a:r>
              <a:rPr lang="de-DE" altLang="de-DE" dirty="0"/>
              <a:t>-)Konflikte sauber auflösen!</a:t>
            </a:r>
          </a:p>
          <a:p>
            <a:r>
              <a:rPr lang="de-DE" altLang="de-DE" dirty="0"/>
              <a:t>Weniger Flexibilität (als andere Workflows)</a:t>
            </a:r>
          </a:p>
          <a:p>
            <a:pPr lvl="1"/>
            <a:r>
              <a:rPr lang="de-DE" altLang="de-DE" dirty="0"/>
              <a:t>Komplexere Projekte, andere Workflows?</a:t>
            </a:r>
          </a:p>
          <a:p>
            <a:r>
              <a:rPr lang="de-DE" altLang="de-DE" dirty="0"/>
              <a:t>Vorteilhaft in kleineren Teams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error: failed to push some refs 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hier besser als </a:t>
            </a:r>
            <a:r>
              <a:rPr lang="de-DE" altLang="de-DE" dirty="0" err="1"/>
              <a:t>Merging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</a:t>
            </a:r>
            <a:r>
              <a:rPr lang="de-DE" altLang="de-DE" dirty="0"/>
              <a:t>Verhindert zusätzliche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/>
              <a:t>Lokal existierende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rebased</a:t>
            </a:r>
            <a:r>
              <a:rPr lang="de-DE" altLang="de-DE" dirty="0"/>
              <a:t> (Remote </a:t>
            </a:r>
            <a:r>
              <a:rPr lang="de-DE" altLang="de-DE" dirty="0" err="1"/>
              <a:t>Commits</a:t>
            </a:r>
            <a:r>
              <a:rPr lang="de-DE" altLang="de-DE" dirty="0"/>
              <a:t> nicht)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Kein Verstoß gegen Public Branch </a:t>
            </a:r>
            <a:r>
              <a:rPr lang="de-DE" altLang="de-DE" dirty="0" err="1">
                <a:sym typeface="Wingdings" panose="05000000000000000000" pitchFamily="2" charset="2"/>
              </a:rPr>
              <a:t>Rebasing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Andere Workflows = </a:t>
            </a:r>
            <a:r>
              <a:rPr lang="de-DE" altLang="de-DE" dirty="0" err="1"/>
              <a:t>Branching</a:t>
            </a:r>
            <a:r>
              <a:rPr lang="de-DE" altLang="de-DE" dirty="0"/>
              <a:t>-Modell komplexer</a:t>
            </a:r>
          </a:p>
          <a:p>
            <a:r>
              <a:rPr lang="de-DE" altLang="de-DE" dirty="0"/>
              <a:t>Feature-Branch-Workflow</a:t>
            </a:r>
          </a:p>
          <a:p>
            <a:pPr lvl="1"/>
            <a:r>
              <a:rPr lang="de-DE" altLang="de-DE" dirty="0"/>
              <a:t>Features in eigenen </a:t>
            </a:r>
            <a:r>
              <a:rPr lang="de-DE" altLang="de-DE" dirty="0" err="1"/>
              <a:t>Branches</a:t>
            </a:r>
            <a:r>
              <a:rPr lang="de-DE" altLang="de-DE" dirty="0"/>
              <a:t>, nach Abschluss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Bietet umgekehrte Vor- und Nachteile</a:t>
            </a:r>
          </a:p>
          <a:p>
            <a:pPr lvl="1"/>
            <a:r>
              <a:rPr lang="de-DE" altLang="de-DE" dirty="0"/>
              <a:t>Vorstellung später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r>
              <a:rPr lang="de-DE" altLang="de-DE" dirty="0"/>
              <a:t>Völlig unterschiedliche Workflows</a:t>
            </a:r>
          </a:p>
          <a:p>
            <a:pPr lvl="1"/>
            <a:r>
              <a:rPr lang="de-DE" altLang="de-DE" dirty="0" err="1"/>
              <a:t>Forking</a:t>
            </a:r>
            <a:r>
              <a:rPr lang="de-DE" altLang="de-DE" dirty="0"/>
              <a:t>-Workflow: Jeder Entwickler eigenes Remote-Repository</a:t>
            </a:r>
          </a:p>
          <a:p>
            <a:pPr lvl="2"/>
            <a:r>
              <a:rPr lang="de-DE" altLang="de-DE" dirty="0"/>
              <a:t>Projekt-Repository </a:t>
            </a:r>
            <a:r>
              <a:rPr lang="de-DE" altLang="de-DE" dirty="0" err="1"/>
              <a:t>forken</a:t>
            </a:r>
            <a:endParaRPr lang="de-DE" altLang="de-DE" dirty="0"/>
          </a:p>
          <a:p>
            <a:pPr lvl="2"/>
            <a:r>
              <a:rPr lang="de-DE" altLang="de-DE" dirty="0"/>
              <a:t>Dort alleine arbeiten</a:t>
            </a:r>
          </a:p>
          <a:p>
            <a:pPr lvl="2"/>
            <a:r>
              <a:rPr lang="de-DE" altLang="de-DE" dirty="0" err="1"/>
              <a:t>Merge-Requests</a:t>
            </a:r>
            <a:r>
              <a:rPr lang="de-DE" altLang="de-DE" dirty="0"/>
              <a:t> für Änderungen ins ursprüngliche Repository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dirty="0"/>
              <a:t>Workflows sind Empfehlungen &amp; Strategien im Remote-Kontext</a:t>
            </a:r>
          </a:p>
          <a:p>
            <a:r>
              <a:rPr lang="de-DE" altLang="de-DE" dirty="0"/>
              <a:t>Sorgen im Team für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&amp;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r>
              <a:rPr lang="de-DE" altLang="de-DE" dirty="0"/>
              <a:t>Workflows = Empfehlungen</a:t>
            </a:r>
          </a:p>
          <a:p>
            <a:pPr lvl="1"/>
            <a:r>
              <a:rPr lang="de-DE" altLang="de-DE" dirty="0"/>
              <a:t>Keine absoluten Regeln!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vielfältige Einsatzmöglichkeiten</a:t>
            </a:r>
          </a:p>
          <a:p>
            <a:pPr lvl="1"/>
            <a:r>
              <a:rPr lang="de-DE" altLang="de-DE" sz="1400" dirty="0"/>
              <a:t>Durch verschiedene Konzepte und Features</a:t>
            </a:r>
          </a:p>
          <a:p>
            <a:r>
              <a:rPr lang="de-DE" altLang="de-DE" sz="1800" dirty="0">
                <a:sym typeface="Wingdings" panose="05000000000000000000" pitchFamily="2" charset="2"/>
              </a:rPr>
              <a:t> V</a:t>
            </a:r>
            <a:r>
              <a:rPr lang="de-DE" altLang="de-DE" sz="1800" dirty="0"/>
              <a:t>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nach bestimmten Kriterien</a:t>
            </a:r>
          </a:p>
          <a:p>
            <a:pPr lvl="1"/>
            <a:r>
              <a:rPr lang="de-DE" altLang="de-DE" sz="1400" dirty="0"/>
              <a:t>Projektart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r>
              <a:rPr lang="de-DE" altLang="de-DE" sz="1800" dirty="0"/>
              <a:t>Teammitglieder müssen den Workflow kennen und produktiv integrieren</a:t>
            </a:r>
          </a:p>
          <a:p>
            <a:r>
              <a:rPr lang="de-DE" altLang="de-DE" sz="1800" dirty="0"/>
              <a:t>Workflow darf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= einfacher Workflow</a:t>
            </a:r>
          </a:p>
          <a:p>
            <a:r>
              <a:rPr lang="de-DE" altLang="de-DE" dirty="0"/>
              <a:t>Im zentralen Ansatz wird 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(auch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(veraltet))</a:t>
            </a:r>
          </a:p>
          <a:p>
            <a:pPr lvl="1"/>
            <a:r>
              <a:rPr lang="de-DE" altLang="de-DE" dirty="0"/>
              <a:t>Änderungen als Commit</a:t>
            </a:r>
          </a:p>
          <a:p>
            <a:pPr lvl="1"/>
            <a:r>
              <a:rPr lang="de-DE" altLang="de-DE" dirty="0"/>
              <a:t>Keine Branch-Verwaltung </a:t>
            </a:r>
            <a:r>
              <a:rPr lang="de-DE" altLang="de-DE" dirty="0">
                <a:sym typeface="Wingdings" panose="05000000000000000000" pitchFamily="2" charset="2"/>
              </a:rPr>
              <a:t> Weniger Overhead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</a:t>
            </a:r>
            <a:r>
              <a:rPr lang="de-DE" altLang="de-DE" dirty="0"/>
              <a:t> Einfach und schnell zu verstehen</a:t>
            </a:r>
          </a:p>
          <a:p>
            <a:r>
              <a:rPr lang="de-DE" altLang="de-DE" dirty="0"/>
              <a:t>Erleichtert Umstieg von CVCS (Subversion)</a:t>
            </a:r>
          </a:p>
          <a:p>
            <a:r>
              <a:rPr lang="de-DE" altLang="de-DE" dirty="0"/>
              <a:t>Beliebt wegen Kompatibilität zu CI/CD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oft neue Änderungen (</a:t>
            </a:r>
            <a:r>
              <a:rPr lang="de-DE" altLang="de-DE" dirty="0" err="1">
                <a:sym typeface="Wingdings" panose="05000000000000000000" pitchFamily="2" charset="2"/>
              </a:rPr>
              <a:t>main</a:t>
            </a:r>
            <a:r>
              <a:rPr lang="de-DE" alt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Keine längerlebigen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/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unterstützen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(= schnelles Feedback)</a:t>
            </a:r>
          </a:p>
          <a:p>
            <a:pPr lvl="1"/>
            <a:r>
              <a:rPr lang="de-DE" altLang="de-DE" dirty="0"/>
              <a:t>Hochfrequente Releases möglich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legt Fokus auf Commit-Qualität </a:t>
            </a:r>
          </a:p>
          <a:p>
            <a:pPr lvl="1"/>
            <a:r>
              <a:rPr lang="de-DE" altLang="de-DE" dirty="0"/>
              <a:t>= lauffähig und getestet</a:t>
            </a:r>
          </a:p>
          <a:p>
            <a:pPr lvl="1"/>
            <a:r>
              <a:rPr lang="de-DE" altLang="de-DE" dirty="0"/>
              <a:t>Schlechte Code-Qualität = großer Schaden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960</Words>
  <Application>Microsoft Office PowerPoint</Application>
  <PresentationFormat>Bildschirmpräsentation (4:3)</PresentationFormat>
  <Paragraphs>246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62</cp:revision>
  <cp:lastPrinted>1996-08-01T16:36:58Z</cp:lastPrinted>
  <dcterms:created xsi:type="dcterms:W3CDTF">2024-05-03T10:07:43Z</dcterms:created>
  <dcterms:modified xsi:type="dcterms:W3CDTF">2024-06-10T16:16:55Z</dcterms:modified>
</cp:coreProperties>
</file>