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3"/>
  </p:notesMasterIdLst>
  <p:handoutMasterIdLst>
    <p:handoutMasterId r:id="rId44"/>
  </p:handoutMasterIdLst>
  <p:sldIdLst>
    <p:sldId id="604" r:id="rId4"/>
    <p:sldId id="606" r:id="rId5"/>
    <p:sldId id="607" r:id="rId6"/>
    <p:sldId id="596" r:id="rId7"/>
    <p:sldId id="287" r:id="rId8"/>
    <p:sldId id="326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597" r:id="rId22"/>
    <p:sldId id="426" r:id="rId23"/>
    <p:sldId id="427" r:id="rId24"/>
    <p:sldId id="428" r:id="rId25"/>
    <p:sldId id="429" r:id="rId26"/>
    <p:sldId id="431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6" r:id="rId38"/>
    <p:sldId id="467" r:id="rId39"/>
    <p:sldId id="598" r:id="rId40"/>
    <p:sldId id="438" r:id="rId41"/>
    <p:sldId id="468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81CCFF"/>
    <a:srgbClr val="F2F2F2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4864" autoAdjust="0"/>
  </p:normalViewPr>
  <p:slideViewPr>
    <p:cSldViewPr>
      <p:cViewPr varScale="1">
        <p:scale>
          <a:sx n="136" d="100"/>
          <a:sy n="136" d="100"/>
        </p:scale>
        <p:origin x="248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Wurde 2010 von Vincent </a:t>
            </a:r>
            <a:r>
              <a:rPr lang="de-DE" altLang="de-DE" dirty="0" err="1"/>
              <a:t>Dreissen</a:t>
            </a:r>
            <a:r>
              <a:rPr lang="de-DE" altLang="de-DE" dirty="0"/>
              <a:t> als </a:t>
            </a:r>
            <a:r>
              <a:rPr lang="de-DE" altLang="de-DE" dirty="0">
                <a:hlinkClick r:id="rId3"/>
              </a:rPr>
              <a:t>Post auf </a:t>
            </a:r>
            <a:r>
              <a:rPr lang="de-DE" altLang="de-DE" dirty="0" err="1">
                <a:hlinkClick r:id="rId3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774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Ein Release Branch wird nach Abschluss der Anpassungen in den Main 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271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Inhalt aus den </a:t>
            </a:r>
            <a:r>
              <a:rPr lang="de-DE" dirty="0" err="1"/>
              <a:t>Unterlagens</a:t>
            </a:r>
            <a:r>
              <a:rPr lang="de-DE" dirty="0"/>
              <a:t>-Folien:</a:t>
            </a:r>
          </a:p>
          <a:p>
            <a:endParaRPr lang="de-DE" dirty="0"/>
          </a:p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 dirty="0"/>
              <a:t>Vereinfach 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0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8620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983496-D377-6573-314B-5B2052E2289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8620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aka </a:t>
            </a:r>
            <a:r>
              <a:rPr lang="de-DE" altLang="de-DE" b="1" dirty="0" err="1"/>
              <a:t>dev</a:t>
            </a:r>
            <a:endParaRPr lang="de-DE" altLang="de-DE" b="1" dirty="0"/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Integration von Features und Bugfixes</a:t>
            </a:r>
          </a:p>
          <a:p>
            <a:r>
              <a:rPr lang="de-DE" altLang="de-DE" dirty="0"/>
              <a:t>Sollte immer eine vollfunktionsfähige Version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unüblich und zu vermieden</a:t>
            </a:r>
          </a:p>
          <a:p>
            <a:r>
              <a:rPr lang="de-DE" altLang="de-DE" dirty="0"/>
              <a:t>Enthält die komplette Historie des Projekts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ab</a:t>
            </a:r>
            <a:endParaRPr lang="de-DE" altLang="de-DE" b="1" dirty="0"/>
          </a:p>
          <a:p>
            <a:r>
              <a:rPr lang="de-DE" altLang="de-DE" dirty="0"/>
              <a:t>Entwickler arbeiten isoliert an Features</a:t>
            </a:r>
          </a:p>
          <a:p>
            <a:r>
              <a:rPr lang="de-DE" altLang="de-DE" dirty="0"/>
              <a:t>Experimente, PoC, usw. möglich 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Langlebigere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Können Feature-Integration erschweren</a:t>
            </a:r>
          </a:p>
          <a:p>
            <a:pPr lvl="1"/>
            <a:r>
              <a:rPr lang="de-DE" altLang="de-DE" dirty="0"/>
              <a:t>Entwickler für aktuellen Stand zuständig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Möglichst Feature regelmäßig auf Development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dirty="0"/>
              <a:t> ab, wenn dieser für ein Release bereit ist</a:t>
            </a:r>
          </a:p>
          <a:p>
            <a:r>
              <a:rPr lang="de-DE" altLang="de-DE" dirty="0"/>
              <a:t>Keine neuen Features!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39700">
              <a:srgbClr val="FF000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Nur Bugfixes und Anpassungen für das Release</a:t>
            </a:r>
          </a:p>
          <a:p>
            <a:r>
              <a:rPr lang="de-DE" altLang="de-DE" dirty="0"/>
              <a:t>Nach Abschluss in </a:t>
            </a:r>
            <a:r>
              <a:rPr lang="de-DE" altLang="de-DE" b="1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Neues Release </a:t>
            </a:r>
            <a:r>
              <a:rPr lang="de-DE" altLang="de-DE" dirty="0">
                <a:sym typeface="Wingdings" panose="05000000000000000000" pitchFamily="2" charset="2"/>
              </a:rPr>
              <a:t> neuer Branch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Release in </a:t>
            </a:r>
            <a:r>
              <a:rPr lang="de-DE" altLang="de-DE" b="1" dirty="0" err="1"/>
              <a:t>dev</a:t>
            </a:r>
            <a:endParaRPr lang="de-DE" altLang="de-DE" b="1" dirty="0"/>
          </a:p>
          <a:p>
            <a:pPr lvl="1"/>
            <a:r>
              <a:rPr lang="de-DE" altLang="de-DE" dirty="0"/>
              <a:t>Sonst Anpassungen nur in </a:t>
            </a:r>
            <a:r>
              <a:rPr lang="de-DE" altLang="de-DE" b="1" dirty="0" err="1"/>
              <a:t>main</a:t>
            </a:r>
            <a:endParaRPr lang="de-DE" altLang="de-DE" b="1" dirty="0"/>
          </a:p>
          <a:p>
            <a:pPr lvl="1"/>
            <a:r>
              <a:rPr lang="de-DE" altLang="de-DE" dirty="0"/>
              <a:t>Andernfalls gleichen Bugs erneut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Hotfixes der Releases</a:t>
            </a:r>
          </a:p>
          <a:p>
            <a:r>
              <a:rPr lang="de-DE" altLang="de-DE" dirty="0"/>
              <a:t>Zweigen vom </a:t>
            </a:r>
            <a:r>
              <a:rPr lang="de-DE" altLang="de-DE" b="1" dirty="0" err="1"/>
              <a:t>main</a:t>
            </a:r>
            <a:r>
              <a:rPr lang="de-DE" altLang="de-DE" dirty="0"/>
              <a:t> ab</a:t>
            </a:r>
          </a:p>
          <a:p>
            <a:r>
              <a:rPr lang="de-DE" altLang="de-DE" dirty="0"/>
              <a:t>Hotfix fertig </a:t>
            </a:r>
            <a:r>
              <a:rPr lang="de-DE" altLang="de-DE" dirty="0">
                <a:sym typeface="Wingdings" panose="05000000000000000000" pitchFamily="2" charset="2"/>
              </a:rPr>
              <a:t> zurück nach </a:t>
            </a:r>
            <a:r>
              <a:rPr lang="de-DE" altLang="de-DE" b="1" dirty="0" err="1">
                <a:sym typeface="Wingdings" panose="05000000000000000000" pitchFamily="2" charset="2"/>
              </a:rPr>
              <a:t>main</a:t>
            </a:r>
            <a:endParaRPr lang="de-DE" altLang="de-DE" b="1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Sehr dringende Bugfixes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nach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(analog zu </a:t>
            </a:r>
            <a:r>
              <a:rPr lang="de-DE" altLang="de-DE" b="1" dirty="0" err="1"/>
              <a:t>main</a:t>
            </a:r>
            <a:r>
              <a:rPr lang="de-DE" altLang="de-DE" dirty="0"/>
              <a:t>)</a:t>
            </a:r>
            <a:endParaRPr lang="de-DE" altLang="de-DE" b="1" dirty="0"/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rufen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aus Repository ab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eigenen Feature Branch und fügt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eigenen Branch und fügt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Änderungen ohne Konflikte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im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MR kann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stellt MR, erstes Konfliktpotenzial entsteht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</a:t>
            </a:r>
            <a:r>
              <a:rPr lang="de-DE" altLang="de-DE" kern="0" dirty="0"/>
              <a:t> MR ausführbar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Gitflow</a:t>
            </a:r>
            <a:r>
              <a:rPr lang="de-DE" altLang="de-DE" sz="1400" u="sng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46192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 </a:t>
            </a:r>
            <a:r>
              <a:rPr lang="de-DE" altLang="de-DE" kern="0" dirty="0"/>
              <a:t>MR blockiert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Änderungen von Remote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Inhaltsplatzhalter 18">
            <a:extLst>
              <a:ext uri="{FF2B5EF4-FFF2-40B4-BE49-F238E27FC236}">
                <a16:creationId xmlns:a16="http://schemas.microsoft.com/office/drawing/2014/main" id="{203177BE-EE76-A204-5E58-479EAAF3E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Workflow stammt von 2010 und ist teilweise überholt </a:t>
            </a:r>
          </a:p>
          <a:p>
            <a:r>
              <a:rPr lang="de-DE" altLang="de-DE" dirty="0"/>
              <a:t>Vorteile</a:t>
            </a:r>
          </a:p>
          <a:p>
            <a:pPr lvl="1"/>
            <a:r>
              <a:rPr lang="de-DE" altLang="de-DE" dirty="0"/>
              <a:t>Klare, strukturierte Aufteilung</a:t>
            </a:r>
          </a:p>
          <a:p>
            <a:pPr lvl="1"/>
            <a:r>
              <a:rPr lang="de-DE" altLang="de-DE" dirty="0"/>
              <a:t>Parallele Entwicklung vereinfacht</a:t>
            </a:r>
          </a:p>
          <a:p>
            <a:pPr lvl="1"/>
            <a:r>
              <a:rPr lang="de-DE" altLang="de-DE" dirty="0"/>
              <a:t>Robustere Releases durch dedizierte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</a:t>
            </a:r>
          </a:p>
          <a:p>
            <a:pPr marL="800100" lvl="1"/>
            <a:r>
              <a:rPr lang="de-DE" altLang="de-DE" dirty="0"/>
              <a:t>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Geeignet für</a:t>
            </a:r>
          </a:p>
          <a:p>
            <a:pPr marL="800100" lvl="1"/>
            <a:r>
              <a:rPr lang="de-DE" altLang="de-DE" dirty="0"/>
              <a:t>Größere Teams oder komplexe Projekte</a:t>
            </a:r>
          </a:p>
          <a:p>
            <a:pPr marL="800100" lvl="1"/>
            <a:r>
              <a:rPr lang="de-DE" altLang="de-DE" dirty="0"/>
              <a:t>Projekte ohne hochfrequente Releases</a:t>
            </a:r>
          </a:p>
          <a:p>
            <a:pPr marL="800100" lvl="1"/>
            <a:r>
              <a:rPr lang="de-DE" altLang="de-DE" dirty="0"/>
              <a:t>Entwicklung mehrerer zeitgleich betriebener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</a:t>
            </a:r>
            <a:r>
              <a:rPr lang="de-DE" altLang="de-DE"/>
              <a:t>seinen </a:t>
            </a:r>
            <a:r>
              <a:rPr lang="de-DE" altLang="de-DE">
                <a:hlinkClick r:id="rId2"/>
              </a:rPr>
              <a:t>Blogpost</a:t>
            </a:r>
            <a:r>
              <a:rPr lang="de-DE" altLang="de-DE"/>
              <a:t> </a:t>
            </a:r>
            <a:r>
              <a:rPr lang="de-DE" altLang="de-DE" dirty="0"/>
              <a:t>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building software that is explicitly versioned, or if you need to support multiple versions of your software in the wild, then git-flow may still be as good of a fit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 des </a:t>
            </a:r>
            <a:r>
              <a:rPr lang="de-DE" altLang="de-DE" dirty="0" err="1"/>
              <a:t>Gitflow</a:t>
            </a:r>
            <a:r>
              <a:rPr lang="de-DE" altLang="de-DE" dirty="0"/>
              <a:t>-Workflows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Use-Cases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der </a:t>
            </a:r>
            <a:r>
              <a:rPr lang="de-DE" altLang="de-DE" b="1" dirty="0" err="1"/>
              <a:t>Gitflow</a:t>
            </a:r>
            <a:r>
              <a:rPr lang="de-DE" altLang="de-DE" b="1" dirty="0"/>
              <a:t>-Workflow?</a:t>
            </a:r>
          </a:p>
          <a:p>
            <a:r>
              <a:rPr lang="de-DE" altLang="de-DE" dirty="0"/>
              <a:t>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2010 von Vincent </a:t>
            </a:r>
            <a:r>
              <a:rPr lang="de-DE" altLang="de-DE" dirty="0" err="1"/>
              <a:t>Dreissen</a:t>
            </a:r>
            <a:r>
              <a:rPr lang="de-DE" altLang="de-DE" dirty="0"/>
              <a:t> auf </a:t>
            </a:r>
            <a:r>
              <a:rPr lang="de-DE" altLang="de-DE" dirty="0" err="1"/>
              <a:t>nvie</a:t>
            </a:r>
            <a:r>
              <a:rPr lang="de-DE" altLang="de-DE" dirty="0"/>
              <a:t> veröffentlicht</a:t>
            </a:r>
          </a:p>
          <a:p>
            <a:r>
              <a:rPr lang="de-DE" altLang="de-DE" dirty="0"/>
              <a:t>Beliebt bei vielen Teams, teils als veraltet angesehen</a:t>
            </a:r>
          </a:p>
          <a:p>
            <a:r>
              <a:rPr lang="de-DE" altLang="de-DE" dirty="0"/>
              <a:t>Immer noch weit verbreitet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zugeteilten Rollen</a:t>
            </a:r>
          </a:p>
          <a:p>
            <a:r>
              <a:rPr lang="de-DE" altLang="de-DE" dirty="0" err="1"/>
              <a:t>main</a:t>
            </a:r>
            <a:r>
              <a:rPr lang="de-DE" altLang="de-DE" dirty="0"/>
              <a:t> und </a:t>
            </a:r>
            <a:r>
              <a:rPr lang="de-DE" altLang="de-DE" dirty="0" err="1"/>
              <a:t>development</a:t>
            </a:r>
            <a:r>
              <a:rPr lang="de-DE" altLang="de-DE" dirty="0"/>
              <a:t> zu Beginn erstellt und existieren dauerhaft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erlauben getrenntes Arbeiten und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/>
              <a:t>Enthält ausschließlich offizielle Releases</a:t>
            </a:r>
          </a:p>
          <a:p>
            <a:r>
              <a:rPr lang="de-DE" altLang="de-DE" dirty="0"/>
              <a:t>Existiert fortlaufenden im Projekt</a:t>
            </a:r>
          </a:p>
          <a:p>
            <a:r>
              <a:rPr lang="de-DE" altLang="de-DE" dirty="0"/>
              <a:t>Keine direkten </a:t>
            </a:r>
            <a:r>
              <a:rPr lang="de-DE" altLang="de-DE" dirty="0" err="1"/>
              <a:t>Commits</a:t>
            </a:r>
            <a:r>
              <a:rPr lang="de-DE" altLang="de-DE" dirty="0"/>
              <a:t>, nur </a:t>
            </a:r>
            <a:r>
              <a:rPr lang="de-DE" altLang="de-DE" dirty="0" err="1"/>
              <a:t>Merge-Requests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oft mit Release-Tags versehen</a:t>
            </a:r>
          </a:p>
          <a:p>
            <a:r>
              <a:rPr lang="de-DE" altLang="de-DE" dirty="0"/>
              <a:t>Bietet Überblick über alle Releases</a:t>
            </a:r>
          </a:p>
          <a:p>
            <a:pPr lvl="1"/>
            <a:r>
              <a:rPr lang="de-DE" altLang="de-DE" dirty="0"/>
              <a:t>Ermöglicht auschecken älterer Version</a:t>
            </a:r>
          </a:p>
          <a:p>
            <a:pPr lvl="1"/>
            <a:r>
              <a:rPr lang="de-DE" altLang="de-DE" dirty="0"/>
              <a:t>Fehlerbehebung an alten Versionen möglich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1610</Words>
  <Application>Microsoft Office PowerPoint</Application>
  <PresentationFormat>Bildschirmpräsentation (4:3)</PresentationFormat>
  <Paragraphs>461</Paragraphs>
  <Slides>39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39</vt:i4>
      </vt:variant>
    </vt:vector>
  </HeadingPairs>
  <TitlesOfParts>
    <vt:vector size="4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Gitflow-Workflow</vt:lpstr>
      <vt:lpstr>Gitflow-Workflow</vt:lpstr>
      <vt:lpstr>Gitflow-Workflow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71</cp:revision>
  <cp:lastPrinted>1996-08-01T16:36:58Z</cp:lastPrinted>
  <dcterms:created xsi:type="dcterms:W3CDTF">2024-05-03T10:07:43Z</dcterms:created>
  <dcterms:modified xsi:type="dcterms:W3CDTF">2024-06-10T16:18:20Z</dcterms:modified>
</cp:coreProperties>
</file>