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2"/>
  </p:notesMasterIdLst>
  <p:handoutMasterIdLst>
    <p:handoutMasterId r:id="rId23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724" r:id="rId18"/>
    <p:sldId id="598" r:id="rId19"/>
    <p:sldId id="430" r:id="rId20"/>
    <p:sldId id="72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6EB74D-E958-88DB-73DC-164C93F67C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Datei,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spezifischen Entwicklungsstand zu markieren und mit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Releases in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988</Words>
  <Application>Microsoft Office PowerPoint</Application>
  <PresentationFormat>Bildschirmpräsentation (4:3)</PresentationFormat>
  <Paragraphs>197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39</cp:revision>
  <cp:lastPrinted>1996-08-01T16:36:58Z</cp:lastPrinted>
  <dcterms:created xsi:type="dcterms:W3CDTF">2024-05-03T10:07:43Z</dcterms:created>
  <dcterms:modified xsi:type="dcterms:W3CDTF">2024-06-10T16:18:48Z</dcterms:modified>
</cp:coreProperties>
</file>