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726" r:id="rId3"/>
    <p:sldId id="727" r:id="rId4"/>
    <p:sldId id="728" r:id="rId5"/>
    <p:sldId id="596" r:id="rId6"/>
    <p:sldId id="599" r:id="rId7"/>
    <p:sldId id="600" r:id="rId8"/>
    <p:sldId id="588" r:id="rId9"/>
    <p:sldId id="598" r:id="rId10"/>
    <p:sldId id="601" r:id="rId11"/>
    <p:sldId id="603" r:id="rId12"/>
    <p:sldId id="589" r:id="rId13"/>
    <p:sldId id="725" r:id="rId14"/>
    <p:sldId id="604" r:id="rId15"/>
    <p:sldId id="590" r:id="rId16"/>
    <p:sldId id="724" r:id="rId17"/>
    <p:sldId id="614" r:id="rId18"/>
    <p:sldId id="605" r:id="rId19"/>
    <p:sldId id="606" r:id="rId20"/>
    <p:sldId id="607" r:id="rId21"/>
    <p:sldId id="612" r:id="rId22"/>
    <p:sldId id="608" r:id="rId23"/>
    <p:sldId id="609" r:id="rId24"/>
    <p:sldId id="611" r:id="rId25"/>
    <p:sldId id="610" r:id="rId26"/>
    <p:sldId id="613" r:id="rId27"/>
    <p:sldId id="615" r:id="rId28"/>
    <p:sldId id="616" r:id="rId29"/>
    <p:sldId id="617" r:id="rId30"/>
    <p:sldId id="620" r:id="rId31"/>
    <p:sldId id="621" r:id="rId32"/>
    <p:sldId id="618" r:id="rId33"/>
    <p:sldId id="622" r:id="rId34"/>
    <p:sldId id="619" r:id="rId35"/>
    <p:sldId id="623" r:id="rId36"/>
    <p:sldId id="624" r:id="rId37"/>
    <p:sldId id="690" r:id="rId38"/>
    <p:sldId id="591" r:id="rId39"/>
    <p:sldId id="625" r:id="rId40"/>
    <p:sldId id="697" r:id="rId41"/>
    <p:sldId id="626" r:id="rId42"/>
    <p:sldId id="632" r:id="rId43"/>
    <p:sldId id="627" r:id="rId44"/>
    <p:sldId id="633" r:id="rId45"/>
    <p:sldId id="628" r:id="rId46"/>
    <p:sldId id="634" r:id="rId47"/>
    <p:sldId id="629" r:id="rId48"/>
    <p:sldId id="635" r:id="rId49"/>
    <p:sldId id="630" r:id="rId50"/>
    <p:sldId id="636" r:id="rId51"/>
    <p:sldId id="673" r:id="rId52"/>
    <p:sldId id="637" r:id="rId53"/>
    <p:sldId id="640" r:id="rId54"/>
    <p:sldId id="641"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74" d="100"/>
          <a:sy n="74" d="100"/>
        </p:scale>
        <p:origin x="142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10.06.2024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161169"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Tag-2_3-GitLab-Runner_Light.pptx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210064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 </a:t>
            </a:r>
            <a:r>
              <a:rPr lang="de-DE" sz="2000" dirty="0" err="1"/>
              <a:t>token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
        <p:nvSpPr>
          <p:cNvPr id="3" name="Textfeld 2">
            <a:extLst>
              <a:ext uri="{FF2B5EF4-FFF2-40B4-BE49-F238E27FC236}">
                <a16:creationId xmlns:a16="http://schemas.microsoft.com/office/drawing/2014/main" id="{129D185D-7D3C-4B79-9A9C-40A0A905366D}"/>
              </a:ext>
            </a:extLst>
          </p:cNvPr>
          <p:cNvSpPr txBox="1"/>
          <p:nvPr/>
        </p:nvSpPr>
        <p:spPr bwMode="auto">
          <a:xfrm>
            <a:off x="6372200" y="6320927"/>
            <a:ext cx="2987824" cy="184666"/>
          </a:xfrm>
          <a:prstGeom prst="rect">
            <a:avLst/>
          </a:prstGeom>
          <a:noFill/>
          <a:ln w="9525">
            <a:noFill/>
            <a:miter lim="800000"/>
            <a:headEnd/>
            <a:tailEnd/>
          </a:ln>
        </p:spPr>
        <p:txBody>
          <a:bodyPr wrap="square" rtlCol="0" anchor="ctr">
            <a:spAutoFit/>
          </a:bodyPr>
          <a:lstStyle/>
          <a:p>
            <a:r>
              <a:rPr lang="de-DE" sz="600" dirty="0">
                <a:latin typeface="+mn-lt"/>
              </a:rPr>
              <a:t>Quelle: https://medium.com/@truongbui95/exploring-gitlab-ci-cd-ce6a7ffb5746</a:t>
            </a:r>
          </a:p>
        </p:txBody>
      </p:sp>
    </p:spTree>
    <p:extLst>
      <p:ext uri="{BB962C8B-B14F-4D97-AF65-F5344CB8AC3E}">
        <p14:creationId xmlns:p14="http://schemas.microsoft.com/office/powerpoint/2010/main" val="2012572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Verhindert alle Ressourcen an nur ein Projekt</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Runner </a:t>
            </a:r>
            <a:r>
              <a:rPr lang="de-DE" dirty="0">
                <a:sym typeface="Wingdings" panose="05000000000000000000" pitchFamily="2" charset="2"/>
              </a:rPr>
              <a:t> erhält Runner</a:t>
            </a: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CI/CD </a:t>
            </a:r>
            <a:r>
              <a:rPr lang="de-DE" dirty="0" err="1"/>
              <a:t>jobs</a:t>
            </a:r>
            <a:r>
              <a:rPr lang="de-DE" dirty="0"/>
              <a:t> parallel, dann folgende Reihenfolge</a:t>
            </a:r>
          </a:p>
          <a:p>
            <a:pPr marL="457200" indent="-457200">
              <a:buFont typeface="+mj-lt"/>
              <a:buAutoNum type="arabicPeriod"/>
            </a:pPr>
            <a:endParaRPr lang="de-DE" sz="2000" dirty="0"/>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Live-Demo: 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(engl.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auszuführbaren Befehlen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a:t>
            </a:r>
            <a:r>
              <a:rPr lang="de-DE" dirty="0" err="1"/>
              <a:t>jobs</a:t>
            </a:r>
            <a:endParaRPr lang="de-DE" dirty="0"/>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a:t>
            </a:r>
            <a:r>
              <a:rPr lang="de-DE" dirty="0" err="1"/>
              <a:t>jobs</a:t>
            </a:r>
            <a:r>
              <a:rPr lang="de-DE" dirty="0"/>
              <a:t> aus</a:t>
            </a:r>
          </a:p>
          <a:p>
            <a:pPr lvl="1">
              <a:buFont typeface="Arial" panose="020B0604020202020204" pitchFamily="34" charset="0"/>
              <a:buChar char="•"/>
            </a:pPr>
            <a:r>
              <a:rPr lang="de-DE" dirty="0"/>
              <a:t>Pipeline </a:t>
            </a:r>
            <a:r>
              <a:rPr lang="de-DE" dirty="0" err="1"/>
              <a:t>jobs</a:t>
            </a:r>
            <a:r>
              <a:rPr lang="de-DE" dirty="0"/>
              <a:t>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endParaRPr lang="de-DE" dirty="0"/>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a:t>
            </a:r>
            <a:r>
              <a:rPr lang="de-DE"/>
              <a:t>Cluster </a:t>
            </a:r>
            <a:r>
              <a:rPr lang="de-DE" dirty="0"/>
              <a:t>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7667</Words>
  <Application>Microsoft Office PowerPoint</Application>
  <PresentationFormat>Bildschirmpräsentation (4:3)</PresentationFormat>
  <Paragraphs>1215</Paragraphs>
  <Slides>101</Slides>
  <Notes>79</Notes>
  <HiddenSlides>6</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101</vt:i4>
      </vt:variant>
    </vt:vector>
  </HeadingPairs>
  <TitlesOfParts>
    <vt:vector size="11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2: Vertiefung Git-Workflow, CI/CD &amp; GitLab CI </vt:lpstr>
      <vt:lpstr>Agenda</vt:lpstr>
      <vt:lpstr>Agenda</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412</cp:revision>
  <cp:lastPrinted>1996-08-01T16:36:58Z</cp:lastPrinted>
  <dcterms:created xsi:type="dcterms:W3CDTF">2024-05-03T10:07:43Z</dcterms:created>
  <dcterms:modified xsi:type="dcterms:W3CDTF">2024-06-10T12:07:09Z</dcterms:modified>
</cp:coreProperties>
</file>