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96"/>
  </p:notesMasterIdLst>
  <p:handoutMasterIdLst>
    <p:handoutMasterId r:id="rId97"/>
  </p:handoutMasterIdLst>
  <p:sldIdLst>
    <p:sldId id="288" r:id="rId4"/>
    <p:sldId id="387" r:id="rId5"/>
    <p:sldId id="287" r:id="rId6"/>
    <p:sldId id="596" r:id="rId7"/>
    <p:sldId id="289" r:id="rId8"/>
    <p:sldId id="326" r:id="rId9"/>
    <p:sldId id="327" r:id="rId10"/>
    <p:sldId id="328" r:id="rId11"/>
    <p:sldId id="332" r:id="rId12"/>
    <p:sldId id="331" r:id="rId13"/>
    <p:sldId id="597" r:id="rId14"/>
    <p:sldId id="350" r:id="rId15"/>
    <p:sldId id="335" r:id="rId16"/>
    <p:sldId id="336" r:id="rId17"/>
    <p:sldId id="337" r:id="rId18"/>
    <p:sldId id="598" r:id="rId19"/>
    <p:sldId id="355" r:id="rId20"/>
    <p:sldId id="356" r:id="rId21"/>
    <p:sldId id="338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599" r:id="rId33"/>
    <p:sldId id="333" r:id="rId34"/>
    <p:sldId id="329" r:id="rId35"/>
    <p:sldId id="330" r:id="rId36"/>
    <p:sldId id="600" r:id="rId37"/>
    <p:sldId id="334" r:id="rId38"/>
    <p:sldId id="368" r:id="rId39"/>
    <p:sldId id="353" r:id="rId40"/>
    <p:sldId id="357" r:id="rId41"/>
    <p:sldId id="601" r:id="rId42"/>
    <p:sldId id="358" r:id="rId43"/>
    <p:sldId id="359" r:id="rId44"/>
    <p:sldId id="360" r:id="rId45"/>
    <p:sldId id="361" r:id="rId46"/>
    <p:sldId id="362" r:id="rId47"/>
    <p:sldId id="602" r:id="rId48"/>
    <p:sldId id="364" r:id="rId49"/>
    <p:sldId id="365" r:id="rId50"/>
    <p:sldId id="366" r:id="rId51"/>
    <p:sldId id="367" r:id="rId52"/>
    <p:sldId id="376" r:id="rId53"/>
    <p:sldId id="370" r:id="rId54"/>
    <p:sldId id="369" r:id="rId55"/>
    <p:sldId id="371" r:id="rId56"/>
    <p:sldId id="372" r:id="rId57"/>
    <p:sldId id="373" r:id="rId58"/>
    <p:sldId id="374" r:id="rId59"/>
    <p:sldId id="375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9" r:id="rId71"/>
    <p:sldId id="603" r:id="rId72"/>
    <p:sldId id="390" r:id="rId73"/>
    <p:sldId id="391" r:id="rId74"/>
    <p:sldId id="392" r:id="rId75"/>
    <p:sldId id="604" r:id="rId76"/>
    <p:sldId id="394" r:id="rId77"/>
    <p:sldId id="395" r:id="rId78"/>
    <p:sldId id="396" r:id="rId79"/>
    <p:sldId id="605" r:id="rId80"/>
    <p:sldId id="393" r:id="rId81"/>
    <p:sldId id="397" r:id="rId82"/>
    <p:sldId id="606" r:id="rId83"/>
    <p:sldId id="398" r:id="rId84"/>
    <p:sldId id="400" r:id="rId85"/>
    <p:sldId id="401" r:id="rId86"/>
    <p:sldId id="402" r:id="rId87"/>
    <p:sldId id="403" r:id="rId88"/>
    <p:sldId id="404" r:id="rId89"/>
    <p:sldId id="405" r:id="rId90"/>
    <p:sldId id="607" r:id="rId91"/>
    <p:sldId id="407" r:id="rId92"/>
    <p:sldId id="408" r:id="rId93"/>
    <p:sldId id="409" r:id="rId94"/>
    <p:sldId id="410" r:id="rId95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49FC"/>
    <a:srgbClr val="008C5A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86" autoAdjust="0"/>
  </p:normalViewPr>
  <p:slideViewPr>
    <p:cSldViewPr>
      <p:cViewPr varScale="1">
        <p:scale>
          <a:sx n="84" d="100"/>
          <a:sy n="84" d="100"/>
        </p:scale>
        <p:origin x="171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3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06.06.2024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8918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Tag-3_2_1-GitLab-Runner.ppt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&amp;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Änderungen inkludiert auch das Hinzufügen einer Zeile bzw. das Löschen einer Zeile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</a:p>
          <a:p>
            <a:pPr lvl="1"/>
            <a:r>
              <a:rPr lang="de-DE" altLang="de-DE" dirty="0"/>
              <a:t>Bspw. beim Einfügen einer Zeile wird nur diese als Änderung erkannt, der restliche Dateiinhalt gilt als unverändert, auch nachfolgende Zeilen ggf. verschoben sind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31"/>
          <a:stretch/>
        </p:blipFill>
        <p:spPr>
          <a:xfrm>
            <a:off x="201563" y="2996952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 der betroffenen Datei werden durch </a:t>
            </a:r>
            <a:r>
              <a:rPr lang="de-DE" altLang="de-DE" dirty="0" err="1"/>
              <a:t>Git</a:t>
            </a:r>
            <a:r>
              <a:rPr lang="de-DE" altLang="de-DE" dirty="0"/>
              <a:t> Indikatoren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  <a:p>
            <a:r>
              <a:rPr lang="de-DE" altLang="de-DE" dirty="0"/>
              <a:t>Entwickler muss entscheiden, welche Änderungen übernommen werden sollen und ungewünschte Änderungen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Spezialfälle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71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zwei Kriterien erfüllt werden</a:t>
            </a:r>
          </a:p>
          <a:p>
            <a:pPr lvl="1"/>
            <a:r>
              <a:rPr lang="de-DE" altLang="de-DE" dirty="0"/>
              <a:t>Beide </a:t>
            </a:r>
            <a:r>
              <a:rPr lang="de-DE" altLang="de-DE" dirty="0" err="1"/>
              <a:t>Branches</a:t>
            </a:r>
            <a:r>
              <a:rPr lang="de-DE" altLang="de-DE" dirty="0"/>
              <a:t> haben einen eindeutigen letzten gemeinsamen Vorfahren</a:t>
            </a:r>
          </a:p>
          <a:p>
            <a:pPr lvl="1"/>
            <a:r>
              <a:rPr lang="de-DE" altLang="de-DE" dirty="0"/>
              <a:t>Bei einem der </a:t>
            </a:r>
            <a:r>
              <a:rPr lang="de-DE" altLang="de-DE" dirty="0" err="1"/>
              <a:t>Branches</a:t>
            </a:r>
            <a:r>
              <a:rPr lang="de-DE" altLang="de-DE" dirty="0"/>
              <a:t> wurde seit dem letzten gemeinsamen Vorfahren kein Commit hinzugefügt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Spezialfälle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33372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8468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40448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31392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33372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84570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404372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670143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636912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556967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91063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697628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 einem 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entsteht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877472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5730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4067632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885209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52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Spezialfälle</a:t>
            </a:r>
          </a:p>
        </p:txBody>
      </p:sp>
    </p:spTree>
    <p:extLst>
      <p:ext uri="{BB962C8B-B14F-4D97-AF65-F5344CB8AC3E}">
        <p14:creationId xmlns:p14="http://schemas.microsoft.com/office/powerpoint/2010/main" val="3099952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Spezialfälle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60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Spezialfälle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3001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2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2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2366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834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9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3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29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37143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mehrere gemeinsame Vorfahren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62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Merge-Konfikte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Branches</a:t>
            </a:r>
            <a:r>
              <a:rPr lang="de-DE" altLang="de-DE" dirty="0"/>
              <a:t>, die noch nicht </a:t>
            </a:r>
            <a:r>
              <a:rPr lang="de-DE" altLang="de-DE" dirty="0" err="1"/>
              <a:t>gemerged</a:t>
            </a:r>
            <a:r>
              <a:rPr lang="de-DE" altLang="de-DE" dirty="0"/>
              <a:t> wurden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Nachdem ein Branch </a:t>
            </a:r>
            <a:r>
              <a:rPr lang="de-DE" altLang="de-DE" dirty="0" err="1"/>
              <a:t>gemerged</a:t>
            </a:r>
            <a:r>
              <a:rPr lang="de-DE" altLang="de-DE" dirty="0"/>
              <a:t> wurde, gilt er oft als abgeschlossen (Hotfixes, Features, Bugfixes, …)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eine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verändert den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Änderungen werden vom neuen Startpunkt ausgehend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Keine „Verschiebung“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haben zwar gleiche Änderungen, aber 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dem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jedoch als „</a:t>
            </a:r>
            <a:r>
              <a:rPr lang="de-DE" altLang="de-DE" dirty="0" err="1"/>
              <a:t>dead</a:t>
            </a:r>
            <a:r>
              <a:rPr lang="de-DE" altLang="de-DE" dirty="0"/>
              <a:t>“ und sollte von der </a:t>
            </a:r>
            <a:r>
              <a:rPr lang="de-DE" altLang="de-DE" dirty="0" err="1"/>
              <a:t>Garbage</a:t>
            </a:r>
            <a:r>
              <a:rPr lang="de-DE" altLang="de-DE" dirty="0"/>
              <a:t> Collection entsorgt werden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ihrer alten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das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 Zusammenführung von verschiedenen </a:t>
            </a:r>
            <a:r>
              <a:rPr lang="de-DE" altLang="de-DE" dirty="0" err="1"/>
              <a:t>Branches</a:t>
            </a:r>
            <a:r>
              <a:rPr lang="de-DE" altLang="de-DE" dirty="0"/>
              <a:t> zu einem einheitlichen Verlauf</a:t>
            </a:r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Entwickler hat Hotfix abgeschlossen und möchte Änderungen in Code integrieren</a:t>
            </a:r>
          </a:p>
          <a:p>
            <a:pPr lvl="1"/>
            <a:r>
              <a:rPr lang="de-DE" altLang="de-DE" dirty="0"/>
              <a:t>Feature ist abgeschlossen und so zum aktuellen Stand hinzugefügt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eine feinere Einstellung beim </a:t>
            </a:r>
            <a:r>
              <a:rPr lang="de-DE" altLang="de-DE" dirty="0" err="1"/>
              <a:t>Rebasen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/>
              <a:t>Die Syntax lautet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der neue Ausgangspunkt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der Branch oder der Commit, ab dem die </a:t>
            </a:r>
            <a:r>
              <a:rPr lang="de-DE" altLang="de-DE" dirty="0" err="1"/>
              <a:t>Commits</a:t>
            </a:r>
            <a:r>
              <a:rPr lang="de-DE" altLang="de-DE" dirty="0"/>
              <a:t> zu verschieben sind. Alle </a:t>
            </a:r>
            <a:r>
              <a:rPr lang="de-DE" altLang="de-DE" dirty="0" err="1"/>
              <a:t>Commits</a:t>
            </a:r>
            <a:r>
              <a:rPr lang="de-DE" altLang="de-DE" dirty="0"/>
              <a:t> nach diesem Commit oder Branch werden verschoben.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der Branch oder Commit, von dem ausgehend rückwärts gesehen die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 sollen. Diese </a:t>
            </a:r>
            <a:r>
              <a:rPr lang="de-DE" altLang="de-DE" dirty="0" err="1"/>
              <a:t>Commits</a:t>
            </a:r>
            <a:r>
              <a:rPr lang="de-DE" altLang="de-DE" dirty="0"/>
              <a:t> werden auf &lt;</a:t>
            </a:r>
            <a:r>
              <a:rPr lang="de-DE" altLang="de-DE" dirty="0" err="1"/>
              <a:t>newbase</a:t>
            </a:r>
            <a:r>
              <a:rPr lang="de-DE" altLang="de-DE" dirty="0"/>
              <a:t>&gt; neu angewendet.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Einen 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den aktiven Branch </a:t>
            </a:r>
            <a:r>
              <a:rPr lang="de-DE" altLang="de-DE" dirty="0" err="1"/>
              <a:t>mergen</a:t>
            </a:r>
            <a:r>
              <a:rPr lang="de-DE" altLang="de-DE" dirty="0"/>
              <a:t> mittels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den aktiven Branch</a:t>
            </a:r>
          </a:p>
          <a:p>
            <a:r>
              <a:rPr lang="de-DE" altLang="de-DE" dirty="0"/>
              <a:t>Erzeugt auf dem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im Gegensatz zu anderen bisher betrachteten </a:t>
            </a:r>
            <a:r>
              <a:rPr lang="de-DE" altLang="de-DE" dirty="0" err="1"/>
              <a:t>Commits</a:t>
            </a:r>
            <a:r>
              <a:rPr lang="de-DE" altLang="de-DE" dirty="0"/>
              <a:t>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gelöscht, aber oft als abgeschlossen betrachtet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dem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wurde explizit durch die Angabe von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als Beginn der zu </a:t>
            </a:r>
            <a:r>
              <a:rPr lang="de-DE" altLang="de-DE" dirty="0" err="1">
                <a:solidFill>
                  <a:schemeClr val="tx2"/>
                </a:solidFill>
              </a:rPr>
              <a:t>rebasenden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ausgeschlossen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checkout</a:t>
            </a:r>
            <a:r>
              <a:rPr lang="de-DE" altLang="de-DE" dirty="0"/>
              <a:t> feature2 &amp;&amp;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 würde zu einem anderen Ergebnis führen, da die </a:t>
            </a:r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Beim interaktiven </a:t>
            </a:r>
            <a:r>
              <a:rPr lang="de-DE" altLang="de-DE" dirty="0" err="1"/>
              <a:t>Rebase</a:t>
            </a:r>
            <a:r>
              <a:rPr lang="de-DE" altLang="de-DE" dirty="0"/>
              <a:t> kann man über einen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eines interaktiven </a:t>
            </a:r>
            <a:r>
              <a:rPr lang="de-DE" altLang="de-DE" dirty="0" err="1"/>
              <a:t>Rebase</a:t>
            </a:r>
            <a:r>
              <a:rPr lang="de-DE" altLang="de-DE" dirty="0"/>
              <a:t>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/>
              <a:t>Im Editor kann man die Commit-IDs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mit einem Command versehen, um </a:t>
            </a:r>
            <a:r>
              <a:rPr lang="de-DE" altLang="de-DE" dirty="0" err="1"/>
              <a:t>Git</a:t>
            </a:r>
            <a:r>
              <a:rPr lang="de-DE" altLang="de-DE" dirty="0"/>
              <a:t> mitzuteilen, wie mit diesem Commit umgegangen werden soll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ebenfalls in ihrer Reihenfolge vertauscht werden</a:t>
            </a:r>
          </a:p>
          <a:p>
            <a:r>
              <a:rPr lang="de-DE" altLang="de-DE" dirty="0"/>
              <a:t>Zum Übernehmen im Editor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Ein </a:t>
            </a:r>
            <a:r>
              <a:rPr lang="de-DE" altLang="de-DE" dirty="0" err="1"/>
              <a:t>Fixup</a:t>
            </a:r>
            <a:r>
              <a:rPr lang="de-DE" altLang="de-DE" dirty="0"/>
              <a:t> beschreibt eine Situation, bei der ein Commit einen Fehler in einem anderen Commit behebt</a:t>
            </a:r>
          </a:p>
          <a:p>
            <a:r>
              <a:rPr lang="de-DE" altLang="de-DE" dirty="0"/>
              <a:t>Rückwirkend ist es schön, diese </a:t>
            </a:r>
            <a:r>
              <a:rPr lang="de-DE" altLang="de-DE" dirty="0" err="1"/>
              <a:t>Commits</a:t>
            </a:r>
            <a:r>
              <a:rPr lang="de-DE" altLang="de-DE" dirty="0"/>
              <a:t> zusammenzufügen</a:t>
            </a:r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Funktioniert sehr 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r>
              <a:rPr lang="de-DE" altLang="de-DE" dirty="0"/>
              <a:t>Beispiel</a:t>
            </a:r>
          </a:p>
          <a:p>
            <a:pPr lvl="1"/>
            <a:r>
              <a:rPr lang="de-DE" altLang="de-DE" dirty="0"/>
              <a:t>Es existiert ein Commit mit der ID c0ffee und der Commit Message „My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/>
              <a:t>Existiert ein weiterer Commit mit der Commit Message „</a:t>
            </a:r>
            <a:r>
              <a:rPr lang="de-DE" altLang="de-DE" dirty="0" err="1"/>
              <a:t>fixup</a:t>
            </a:r>
            <a:r>
              <a:rPr lang="de-DE" altLang="de-DE" dirty="0"/>
              <a:t>! My </a:t>
            </a:r>
            <a:r>
              <a:rPr lang="de-DE" altLang="de-DE" dirty="0" err="1"/>
              <a:t>parent</a:t>
            </a:r>
            <a:r>
              <a:rPr lang="de-DE" altLang="de-DE" dirty="0"/>
              <a:t> </a:t>
            </a:r>
            <a:r>
              <a:rPr lang="de-DE" altLang="de-DE" dirty="0" err="1"/>
              <a:t>commit</a:t>
            </a:r>
            <a:r>
              <a:rPr lang="de-DE" altLang="de-DE" dirty="0"/>
              <a:t>“ oder „</a:t>
            </a:r>
            <a:r>
              <a:rPr lang="de-DE" altLang="de-DE" dirty="0" err="1"/>
              <a:t>fixup</a:t>
            </a:r>
            <a:r>
              <a:rPr lang="de-DE" altLang="de-DE" dirty="0"/>
              <a:t>! c0ffee“ so wird dieser automatisch mit seinem Parent Commit zusammengefügt</a:t>
            </a:r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-s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&gt;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Treten ähnlich zu </a:t>
            </a:r>
            <a:r>
              <a:rPr lang="de-DE" altLang="de-DE" dirty="0" err="1"/>
              <a:t>Mergekonflikten</a:t>
            </a:r>
            <a:r>
              <a:rPr lang="de-DE" altLang="de-DE" dirty="0"/>
              <a:t> auf, wenn </a:t>
            </a:r>
            <a:r>
              <a:rPr lang="de-DE" altLang="de-DE" dirty="0" err="1"/>
              <a:t>Dateinhalte</a:t>
            </a:r>
            <a:r>
              <a:rPr lang="de-DE" altLang="de-DE" dirty="0"/>
              <a:t>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unterschiedlich verändert werden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analog zu </a:t>
            </a:r>
            <a:r>
              <a:rPr lang="de-DE" altLang="de-DE" dirty="0" err="1"/>
              <a:t>Mergekonflikten</a:t>
            </a:r>
            <a:r>
              <a:rPr lang="de-DE" altLang="de-DE" dirty="0"/>
              <a:t> manuell behoben werden</a:t>
            </a:r>
          </a:p>
          <a:p>
            <a:r>
              <a:rPr lang="de-DE" altLang="de-DE" dirty="0"/>
              <a:t>Nach Auflösen des Konflikts müssen betroffene Dateien mit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add</a:t>
            </a:r>
            <a:r>
              <a:rPr lang="de-DE" altLang="de-DE" dirty="0"/>
              <a:t> &lt;</a:t>
            </a:r>
            <a:r>
              <a:rPr lang="de-DE" altLang="de-DE" dirty="0" err="1"/>
              <a:t>file</a:t>
            </a:r>
            <a:r>
              <a:rPr lang="de-DE" altLang="de-DE" dirty="0"/>
              <a:t>&gt; hinzugefügt werden</a:t>
            </a:r>
          </a:p>
          <a:p>
            <a:r>
              <a:rPr lang="de-DE" altLang="de-DE" dirty="0"/>
              <a:t>Danach mittels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continue</a:t>
            </a:r>
            <a:r>
              <a:rPr lang="de-DE" altLang="de-DE" dirty="0"/>
              <a:t> den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Da jeder Commit einzeln angewendet wird können Konflikte bei jedem Commit auftreten, daher muss man ggf. mehrfach Konflikte beheben</a:t>
            </a:r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bei einem push nicht der Commit-Historie vom Remote Repository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Dadurch lehnt Remote den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Muss mittels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 -f) ausgeführt werden, um alten Branch im Remote Repository zu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Entwickler, welche lokal mit dem Branch arbeiten, können diesen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Ein Branch sollte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gepushed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werden, andere Varianten können zu ungewollten Erscheinungen führen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Gelegentl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ich sieht man ein nach einem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ein push ohne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vom Remote. Dadurch wird der originale Branch mit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gemerged</a:t>
            </a:r>
            <a:endParaRPr lang="de-DE" sz="2000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ein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 auf dem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rebased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Branch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Ein </a:t>
            </a:r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Einige beispielhafte Situationen wären</a:t>
            </a:r>
          </a:p>
          <a:p>
            <a:pPr lvl="1"/>
            <a:r>
              <a:rPr lang="de-DE" altLang="de-DE" dirty="0"/>
              <a:t>Entwickler arbeitet auf Feature Branch und möchte neue Änderungen vom Upstream in seinen Branch übernehmen</a:t>
            </a:r>
          </a:p>
          <a:p>
            <a:pPr lvl="1"/>
            <a:r>
              <a:rPr lang="de-DE" altLang="de-DE" dirty="0"/>
              <a:t>Feature wird für ein bestimmten Release nicht fertig und soll als Feature von einem späteren Release eingefügt werden</a:t>
            </a:r>
          </a:p>
          <a:p>
            <a:pPr lvl="1"/>
            <a:r>
              <a:rPr lang="de-DE" altLang="de-DE" dirty="0"/>
              <a:t>Ein Feature zweigt von einem anderen Feature ab, stellt sich in der Umsetzung aber doch als unabhängig heraus.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Generelle Strukturänderungen im Repository, teilweise sogar nur einen Branch betreffend (</a:t>
            </a:r>
            <a:r>
              <a:rPr lang="de-DE" altLang="de-DE" dirty="0" err="1"/>
              <a:t>Squashing</a:t>
            </a:r>
            <a:r>
              <a:rPr lang="de-DE" altLang="de-DE" dirty="0"/>
              <a:t>, verändern von </a:t>
            </a:r>
            <a:r>
              <a:rPr lang="de-DE" altLang="de-DE" dirty="0" err="1"/>
              <a:t>Commitreihenfolge</a:t>
            </a:r>
            <a:r>
              <a:rPr lang="de-DE" altLang="de-DE" dirty="0"/>
              <a:t>, ...)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Änderungen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Letzten n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werden </a:t>
            </a:r>
            <a:r>
              <a:rPr lang="de-DE" altLang="de-DE" dirty="0" err="1"/>
              <a:t>gerebased</a:t>
            </a:r>
            <a:r>
              <a:rPr lang="de-DE" altLang="de-DE" dirty="0"/>
              <a:t> und damit neu geschrieben</a:t>
            </a:r>
          </a:p>
          <a:p>
            <a:r>
              <a:rPr lang="de-DE" altLang="de-DE" dirty="0"/>
              <a:t>Möchte man 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schreiben, so kann man die Option --keep-base verwenden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dirty="0"/>
              <a:t>Suchen nach dem letzten gemeinsamen Vorfahren</a:t>
            </a:r>
          </a:p>
          <a:p>
            <a:pPr lvl="1"/>
            <a:r>
              <a:rPr lang="de-DE" altLang="de-DE" dirty="0"/>
              <a:t>Betrachtet für jede modifizierte Datei, ausgehend vom letzten gemeinsamen Vorfahren, die Änderungen</a:t>
            </a:r>
          </a:p>
          <a:p>
            <a:pPr lvl="1"/>
            <a:r>
              <a:rPr lang="de-DE" altLang="de-DE" dirty="0"/>
              <a:t>Es existiert immer mindestens ein gemeinsamer Vorfahre (Zumindest initialer Commit)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  <a:br>
              <a:rPr lang="de-DE" altLang="de-DE" dirty="0"/>
            </a:b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kann man dessen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 (mehr dazu in Kürze)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dem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hauptsächlich die gleiche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dabei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/>
              <a:t>Da </a:t>
            </a:r>
            <a:r>
              <a:rPr lang="de-DE" altLang="de-DE" dirty="0" err="1"/>
              <a:t>Merging</a:t>
            </a:r>
            <a:r>
              <a:rPr lang="de-DE" altLang="de-DE" dirty="0"/>
              <a:t> die Commit-Historie fortführt und nicht ändert, bietet es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dem Upstream in einen Branch einzupflegen,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Mergen</a:t>
            </a:r>
            <a:r>
              <a:rPr lang="de-DE" altLang="de-DE" dirty="0"/>
              <a:t> vom Upstream in Feature kann zu komplizierten Szenarien führen, wenn man später das Feature wieder in den Upstream </a:t>
            </a:r>
            <a:r>
              <a:rPr lang="de-DE" altLang="de-DE" dirty="0" err="1"/>
              <a:t>merged</a:t>
            </a:r>
            <a:endParaRPr lang="de-DE" altLang="de-DE" dirty="0"/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dann auf Dateiebene die Änderungen zusammengefügt</a:t>
            </a:r>
          </a:p>
          <a:p>
            <a:r>
              <a:rPr lang="de-DE" altLang="de-DE" dirty="0"/>
              <a:t>Dateien werden dafür in Sektionen (üblicherweise einzelne Zeilen) aufgeteilt, die dann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einen Feature Branch in seinen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weiter fortgeführt werden, Feature Branch oftmals nicht</a:t>
            </a:r>
          </a:p>
          <a:p>
            <a:pPr lvl="1"/>
            <a:r>
              <a:rPr lang="de-DE" altLang="de-DE" dirty="0"/>
              <a:t>Upstream meistens mit anderen Entwicklern geteilt</a:t>
            </a:r>
          </a:p>
          <a:p>
            <a:pPr lvl="1"/>
            <a:r>
              <a:rPr lang="de-DE" altLang="de-DE" dirty="0"/>
              <a:t>Ggf. kann ein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 sein. Dadurch erhält man automatisch einen konfliktfreien fast-forward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5643</Words>
  <Application>Microsoft Office PowerPoint</Application>
  <PresentationFormat>Bildschirmpräsentation (4:3)</PresentationFormat>
  <Paragraphs>896</Paragraphs>
  <Slides>92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92</vt:i4>
      </vt:variant>
    </vt:vector>
  </HeadingPairs>
  <TitlesOfParts>
    <vt:vector size="100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Git – Merge &amp; Rebase</vt:lpstr>
      <vt:lpstr>Agenda</vt:lpstr>
      <vt:lpstr>Inhalt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Spezialfälle</vt:lpstr>
      <vt:lpstr>Merge – Spezialfälle</vt:lpstr>
      <vt:lpstr>Merge – Spezialfälle</vt:lpstr>
      <vt:lpstr>Merge – Spezialfälle</vt:lpstr>
      <vt:lpstr>Merge – Spezialfälle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Merge – mehrere gemeinsame Vorfahren 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29</cp:revision>
  <cp:lastPrinted>1996-08-01T16:36:58Z</cp:lastPrinted>
  <dcterms:created xsi:type="dcterms:W3CDTF">2024-05-03T10:07:43Z</dcterms:created>
  <dcterms:modified xsi:type="dcterms:W3CDTF">2024-06-06T12:00:58Z</dcterms:modified>
</cp:coreProperties>
</file>