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7"/>
  </p:notesMasterIdLst>
  <p:handoutMasterIdLst>
    <p:handoutMasterId r:id="rId18"/>
  </p:handoutMasterIdLst>
  <p:sldIdLst>
    <p:sldId id="288" r:id="rId4"/>
    <p:sldId id="387" r:id="rId5"/>
    <p:sldId id="596" r:id="rId6"/>
    <p:sldId id="371" r:id="rId7"/>
    <p:sldId id="372" r:id="rId8"/>
    <p:sldId id="373" r:id="rId9"/>
    <p:sldId id="374" r:id="rId10"/>
    <p:sldId id="375" r:id="rId11"/>
    <p:sldId id="377" r:id="rId12"/>
    <p:sldId id="376" r:id="rId13"/>
    <p:sldId id="378" r:id="rId14"/>
    <p:sldId id="379" r:id="rId15"/>
    <p:sldId id="380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84" d="100"/>
          <a:sy n="84" d="100"/>
        </p:scale>
        <p:origin x="17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/>
              <a:t>-Remote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warden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</a:t>
            </a:r>
            <a:r>
              <a:rPr lang="en-US" altLang="de-DE" dirty="0" err="1"/>
              <a:t>beim</a:t>
            </a:r>
            <a:r>
              <a:rPr lang="en-US" altLang="de-DE" dirty="0"/>
              <a:t> Pull </a:t>
            </a:r>
            <a:r>
              <a:rPr lang="en-US" altLang="de-DE" dirty="0" err="1"/>
              <a:t>ein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.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Merge-Commit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</a:t>
            </a:r>
            <a:r>
              <a:rPr lang="en-US" altLang="de-DE" dirty="0" err="1"/>
              <a:t>wenn</a:t>
            </a:r>
            <a:r>
              <a:rPr lang="en-US" altLang="de-DE" dirty="0"/>
              <a:t>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 und kann bei gleicher Benennung weggelassen werden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 und ermöglicht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Operationen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Ein 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den Remote Branch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explizite Angabe von &lt;remote&gt; und &lt;remote-</a:t>
            </a:r>
            <a:r>
              <a:rPr lang="de-DE" altLang="de-DE" dirty="0" err="1"/>
              <a:t>branch</a:t>
            </a:r>
            <a:r>
              <a:rPr lang="de-DE" altLang="de-DE" dirty="0"/>
              <a:t>&gt; wird der konfigurierte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-u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/>
              <a:t>ermöglicht pushen von allen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</a:t>
            </a:r>
            <a:r>
              <a:rPr lang="de-DE" altLang="de-DE" dirty="0" err="1"/>
              <a:t>angebenen</a:t>
            </a:r>
            <a:r>
              <a:rPr lang="de-DE" altLang="de-DE" dirty="0"/>
              <a:t>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Für einen Push benötigt man Schreibrechte auf dem jeweiligen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Änderungen des </a:t>
            </a:r>
            <a:r>
              <a:rPr lang="de-DE" altLang="de-DE" dirty="0" err="1"/>
              <a:t>Pushes</a:t>
            </a:r>
            <a:r>
              <a:rPr lang="de-DE" altLang="de-DE" dirty="0"/>
              <a:t> müssen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Es dürfen keine </a:t>
            </a:r>
            <a:r>
              <a:rPr lang="de-DE" altLang="de-DE" dirty="0" err="1"/>
              <a:t>Commits</a:t>
            </a:r>
            <a:r>
              <a:rPr lang="de-DE" altLang="de-DE" dirty="0"/>
              <a:t> im Remote Repository vorhanden sein, die lokal nicht existieren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Ggf. lokalen Branch via pull updaten, um Konflikt zu beheben</a:t>
            </a:r>
          </a:p>
          <a:p>
            <a:pPr marL="457200"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857250" lvl="1">
              <a:spcAft>
                <a:spcPts val="300"/>
              </a:spcAft>
            </a:pPr>
            <a:r>
              <a:rPr lang="de-DE" altLang="de-DE" dirty="0"/>
              <a:t>Push in ein Repository mit lokalem Workspace würde inkonsistenten Zustand zwischen lokalem Workspace und Remote Tracking Bereich verursachen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533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Arbeiten mit 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Auch oft einfach nur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Kann als 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 gehostet werden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Andere Konzepte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reines Hosting von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um viele nützliche Features und sind weit verbreitet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Man könnte bspw. das Repository des Kollegen bei sich als Remote Repository hinzufügen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sogenannte </a:t>
            </a:r>
            <a:r>
              <a:rPr lang="de-DE" altLang="de-DE" b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, besitzen also kein lokalen Workspace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Bare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können keine Dateien auschecken und daher auch keine potenziellen Konflikte lösen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Man kann 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hinzufügen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 err="1"/>
              <a:t>Clonen</a:t>
            </a:r>
            <a:r>
              <a:rPr lang="de-DE" altLang="de-DE" b="1" dirty="0"/>
              <a:t>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eine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bereits existierenden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, um Synchronisation zu ermöglichen 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andere </a:t>
            </a:r>
            <a:r>
              <a:rPr lang="de-DE" altLang="de-DE" dirty="0" err="1"/>
              <a:t>Branches</a:t>
            </a:r>
            <a:r>
              <a:rPr lang="de-DE" altLang="de-DE" dirty="0"/>
              <a:t> werden trotzdem abgerufen und können auch </a:t>
            </a:r>
            <a:r>
              <a:rPr lang="de-DE" altLang="de-DE" dirty="0" err="1"/>
              <a:t>read-only</a:t>
            </a:r>
            <a:r>
              <a:rPr lang="de-DE" altLang="de-DE" dirty="0"/>
              <a:t>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angeschaut werden (</a:t>
            </a:r>
            <a:r>
              <a:rPr lang="de-DE" altLang="de-DE" b="1" dirty="0"/>
              <a:t>Remote Tracking</a:t>
            </a:r>
            <a:r>
              <a:rPr lang="de-DE" altLang="de-DE" dirty="0"/>
              <a:t> Bereich)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 durch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wird eine volle lokale Kopie in </a:t>
            </a:r>
            <a:r>
              <a:rPr lang="de-DE" altLang="de-DE" b="1" dirty="0" err="1"/>
              <a:t>local</a:t>
            </a:r>
            <a:r>
              <a:rPr lang="de-DE" altLang="de-DE" dirty="0"/>
              <a:t> angelegt und der zugehörige Remote Branch mit diesem als </a:t>
            </a:r>
            <a:r>
              <a:rPr lang="de-DE" altLang="de-DE" b="1" dirty="0"/>
              <a:t>Upstream</a:t>
            </a:r>
            <a:r>
              <a:rPr lang="de-DE" altLang="de-DE" dirty="0"/>
              <a:t> verknüpft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 </a:t>
            </a:r>
            <a:r>
              <a:rPr lang="de-DE" altLang="de-DE" dirty="0" err="1"/>
              <a:t>clonen</a:t>
            </a:r>
            <a:r>
              <a:rPr lang="de-DE" altLang="de-DE" dirty="0"/>
              <a:t>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Um einem lokalen Repository ein Remote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 und 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ab, </a:t>
            </a:r>
            <a:r>
              <a:rPr lang="de-DE" altLang="de-DE" dirty="0" err="1"/>
              <a:t>läd</a:t>
            </a:r>
            <a:r>
              <a:rPr lang="de-DE" altLang="de-DE" dirty="0"/>
              <a:t> diese aber nicht herunter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Kann sowohl genutzt werden, um nach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clone</a:t>
            </a:r>
            <a:r>
              <a:rPr lang="de-DE" altLang="de-DE" dirty="0"/>
              <a:t> weitere </a:t>
            </a:r>
            <a:r>
              <a:rPr lang="de-DE" altLang="de-DE" dirty="0" err="1"/>
              <a:t>Remotes</a:t>
            </a:r>
            <a:r>
              <a:rPr lang="de-DE" altLang="de-DE" dirty="0"/>
              <a:t> hinzuzufügen, als auch um initiales Remote anzugeben (ohne vorher geklont zu haben)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–all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1010</Words>
  <Application>Microsoft Office PowerPoint</Application>
  <PresentationFormat>Bildschirmpräsentation (4:3)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Git-Remote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23</cp:revision>
  <cp:lastPrinted>1996-08-01T16:36:58Z</cp:lastPrinted>
  <dcterms:created xsi:type="dcterms:W3CDTF">2024-05-03T10:07:43Z</dcterms:created>
  <dcterms:modified xsi:type="dcterms:W3CDTF">2024-06-06T12:18:08Z</dcterms:modified>
</cp:coreProperties>
</file>