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289" r:id="rId4"/>
    <p:sldId id="627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124" d="100"/>
          <a:sy n="124" d="100"/>
        </p:scale>
        <p:origin x="28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4110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 err="1"/>
              <a:t>Flag</a:t>
            </a:r>
            <a:r>
              <a:rPr lang="de-DE" dirty="0"/>
              <a:t> -d (</a:t>
            </a:r>
            <a:r>
              <a:rPr lang="de-DE" dirty="0" err="1"/>
              <a:t>detached</a:t>
            </a:r>
            <a:r>
              <a:rPr lang="de-DE" dirty="0"/>
              <a:t>) benutzen, um Container im Hintergrund zu starten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Beschreibung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-d können Container im Hintergrund gestartet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>
                <a:latin typeface="Arial" charset="0"/>
              </a:rPr>
              <a:t> &lt;</a:t>
            </a:r>
            <a:r>
              <a:rPr lang="de-DE" dirty="0">
                <a:latin typeface="Arial" charset="0"/>
              </a:rPr>
              <a:t>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565465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 -a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r>
              <a:rPr lang="de-DE" dirty="0"/>
              <a:t>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1849</Words>
  <Application>Microsoft Office PowerPoint</Application>
  <PresentationFormat>Bildschirmpräsentation (4:3)</PresentationFormat>
  <Paragraphs>353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199</cp:revision>
  <cp:lastPrinted>1996-08-01T16:36:58Z</cp:lastPrinted>
  <dcterms:created xsi:type="dcterms:W3CDTF">2024-05-03T10:07:43Z</dcterms:created>
  <dcterms:modified xsi:type="dcterms:W3CDTF">2024-06-18T18:45:51Z</dcterms:modified>
</cp:coreProperties>
</file>