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624" r:id="rId3"/>
    <p:sldId id="289" r:id="rId4"/>
    <p:sldId id="727" r:id="rId5"/>
    <p:sldId id="597" r:id="rId6"/>
    <p:sldId id="691" r:id="rId7"/>
    <p:sldId id="688" r:id="rId8"/>
    <p:sldId id="693" r:id="rId9"/>
    <p:sldId id="694" r:id="rId10"/>
    <p:sldId id="724" r:id="rId11"/>
    <p:sldId id="710" r:id="rId12"/>
    <p:sldId id="711" r:id="rId13"/>
    <p:sldId id="698" r:id="rId14"/>
    <p:sldId id="699" r:id="rId15"/>
    <p:sldId id="707" r:id="rId16"/>
    <p:sldId id="700" r:id="rId17"/>
    <p:sldId id="714" r:id="rId18"/>
    <p:sldId id="715" r:id="rId19"/>
    <p:sldId id="716" r:id="rId20"/>
    <p:sldId id="718" r:id="rId21"/>
    <p:sldId id="717" r:id="rId22"/>
    <p:sldId id="725" r:id="rId23"/>
    <p:sldId id="708" r:id="rId24"/>
    <p:sldId id="701" r:id="rId25"/>
    <p:sldId id="719" r:id="rId26"/>
    <p:sldId id="720" r:id="rId27"/>
    <p:sldId id="702" r:id="rId28"/>
    <p:sldId id="709" r:id="rId29"/>
    <p:sldId id="713" r:id="rId30"/>
    <p:sldId id="705" r:id="rId31"/>
    <p:sldId id="706" r:id="rId32"/>
    <p:sldId id="712" r:id="rId3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4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&lt;namespace&gt;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</a:t>
            </a:r>
            <a:r>
              <a:rPr lang="de-DE" dirty="0" err="1"/>
              <a:t>GitLab</a:t>
            </a:r>
            <a:r>
              <a:rPr lang="de-DE" dirty="0"/>
              <a:t> CI Pipeline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1537</Words>
  <Application>Microsoft Office PowerPoint</Application>
  <PresentationFormat>Bildschirmpräsentation (4:3)</PresentationFormat>
  <Paragraphs>312</Paragraphs>
  <Slides>31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GitOps, Docker, Deployment-Strategien</vt:lpstr>
      <vt:lpstr>Agenda</vt:lpstr>
      <vt:lpstr>Agenda</vt:lpstr>
      <vt:lpstr>Container/Docker Registry</vt:lpstr>
      <vt:lpstr>Recap Docker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400</cp:revision>
  <cp:lastPrinted>1996-08-01T16:36:58Z</cp:lastPrinted>
  <dcterms:created xsi:type="dcterms:W3CDTF">2024-05-03T10:07:43Z</dcterms:created>
  <dcterms:modified xsi:type="dcterms:W3CDTF">2024-06-18T19:01:27Z</dcterms:modified>
</cp:coreProperties>
</file>