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2"/>
  </p:notesMasterIdLst>
  <p:handoutMasterIdLst>
    <p:handoutMasterId r:id="rId43"/>
  </p:handoutMasterIdLst>
  <p:sldIdLst>
    <p:sldId id="624" r:id="rId3"/>
    <p:sldId id="289" r:id="rId4"/>
    <p:sldId id="640" r:id="rId5"/>
    <p:sldId id="587" r:id="rId6"/>
    <p:sldId id="589" r:id="rId7"/>
    <p:sldId id="590" r:id="rId8"/>
    <p:sldId id="597" r:id="rId9"/>
    <p:sldId id="641" r:id="rId10"/>
    <p:sldId id="598" r:id="rId11"/>
    <p:sldId id="594" r:id="rId12"/>
    <p:sldId id="595" r:id="rId13"/>
    <p:sldId id="596" r:id="rId14"/>
    <p:sldId id="599" r:id="rId15"/>
    <p:sldId id="600" r:id="rId16"/>
    <p:sldId id="602" r:id="rId17"/>
    <p:sldId id="603" r:id="rId18"/>
    <p:sldId id="591" r:id="rId19"/>
    <p:sldId id="601" r:id="rId20"/>
    <p:sldId id="604" r:id="rId21"/>
    <p:sldId id="605" r:id="rId22"/>
    <p:sldId id="606" r:id="rId23"/>
    <p:sldId id="588" r:id="rId24"/>
    <p:sldId id="607" r:id="rId25"/>
    <p:sldId id="637" r:id="rId26"/>
    <p:sldId id="608" r:id="rId27"/>
    <p:sldId id="638" r:id="rId28"/>
    <p:sldId id="609" r:id="rId29"/>
    <p:sldId id="619" r:id="rId30"/>
    <p:sldId id="618" r:id="rId31"/>
    <p:sldId id="620" r:id="rId32"/>
    <p:sldId id="621" r:id="rId33"/>
    <p:sldId id="617" r:id="rId34"/>
    <p:sldId id="639" r:id="rId35"/>
    <p:sldId id="622" r:id="rId36"/>
    <p:sldId id="623" r:id="rId37"/>
    <p:sldId id="632" r:id="rId38"/>
    <p:sldId id="625" r:id="rId39"/>
    <p:sldId id="633" r:id="rId40"/>
    <p:sldId id="626" r:id="rId4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11746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62475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schwer lesbar</a:t>
            </a:r>
          </a:p>
          <a:p>
            <a:pPr lvl="1">
              <a:buFont typeface="Arial" panose="020B0604020202020204" pitchFamily="34" charset="0"/>
              <a:buChar char="•"/>
            </a:pPr>
            <a:r>
              <a:rPr lang="de-DE" dirty="0"/>
              <a:t>Image Tags: veränderlich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a:t>
            </a:r>
            <a:r>
              <a:rPr lang="de-DE" dirty="0" err="1"/>
              <a:t>kompatiblns</a:t>
            </a:r>
            <a:r>
              <a:rPr lang="de-DE" dirty="0"/>
              <a:t>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r>
              <a:rPr lang="de-DE" sz="1800" dirty="0">
                <a:latin typeface="+mj-lt"/>
              </a:rPr>
              <a:t>oder</a:t>
            </a: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VerständNis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lowercase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79748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2804</Words>
  <Application>Microsoft Office PowerPoint</Application>
  <PresentationFormat>Bildschirmpräsentation (4:3)</PresentationFormat>
  <Paragraphs>503</Paragraphs>
  <Slides>39</Slides>
  <Notes>22</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39</vt:i4>
      </vt:variant>
    </vt:vector>
  </HeadingPairs>
  <TitlesOfParts>
    <vt:vector size="49"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GitOps, Docker,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556</cp:revision>
  <cp:lastPrinted>1996-08-01T16:36:58Z</cp:lastPrinted>
  <dcterms:created xsi:type="dcterms:W3CDTF">2024-05-03T10:07:43Z</dcterms:created>
  <dcterms:modified xsi:type="dcterms:W3CDTF">2024-06-18T19:06:53Z</dcterms:modified>
</cp:coreProperties>
</file>