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864" autoAdjust="0"/>
  </p:normalViewPr>
  <p:slideViewPr>
    <p:cSldViewPr>
      <p:cViewPr varScale="1">
        <p:scale>
          <a:sx n="136" d="100"/>
          <a:sy n="136" d="100"/>
        </p:scale>
        <p:origin x="152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Feature-Integration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dirty="0"/>
              <a:t>Keine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in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pPr lvl="1"/>
            <a:r>
              <a:rPr lang="de-DE" altLang="de-DE" dirty="0"/>
              <a:t>Sonst Anpassungen nur in </a:t>
            </a:r>
            <a:r>
              <a:rPr lang="de-DE" altLang="de-DE" b="1" dirty="0" err="1"/>
              <a:t>main</a:t>
            </a:r>
            <a:endParaRPr lang="de-DE" altLang="de-DE" b="1" dirty="0"/>
          </a:p>
          <a:p>
            <a:pPr lvl="1"/>
            <a:r>
              <a:rPr lang="de-DE" altLang="de-DE" dirty="0"/>
              <a:t>Andernfalls gleichen Bugs erneut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ist teilweise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Teams, teils als veraltet angesehen</a:t>
            </a:r>
          </a:p>
          <a:p>
            <a:r>
              <a:rPr lang="de-DE" altLang="de-DE" dirty="0"/>
              <a:t>Immer noch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zu Beginn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Release-Tags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1610</Words>
  <Application>Microsoft Office PowerPoint</Application>
  <PresentationFormat>Bildschirmpräsentation (4:3)</PresentationFormat>
  <Paragraphs>461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70</cp:revision>
  <cp:lastPrinted>1996-08-01T16:36:58Z</cp:lastPrinted>
  <dcterms:created xsi:type="dcterms:W3CDTF">2024-05-03T10:07:43Z</dcterms:created>
  <dcterms:modified xsi:type="dcterms:W3CDTF">2024-06-10T13:45:55Z</dcterms:modified>
</cp:coreProperties>
</file>