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4"/>
  </p:notesMasterIdLst>
  <p:handoutMasterIdLst>
    <p:handoutMasterId r:id="rId105"/>
  </p:handoutMasterIdLst>
  <p:sldIdLst>
    <p:sldId id="726" r:id="rId3"/>
    <p:sldId id="727" r:id="rId4"/>
    <p:sldId id="728" r:id="rId5"/>
    <p:sldId id="596" r:id="rId6"/>
    <p:sldId id="600" r:id="rId7"/>
    <p:sldId id="588" r:id="rId8"/>
    <p:sldId id="598" r:id="rId9"/>
    <p:sldId id="601" r:id="rId10"/>
    <p:sldId id="725" r:id="rId11"/>
    <p:sldId id="604" r:id="rId12"/>
    <p:sldId id="603" r:id="rId13"/>
    <p:sldId id="589" r:id="rId14"/>
    <p:sldId id="590" r:id="rId15"/>
    <p:sldId id="724" r:id="rId16"/>
    <p:sldId id="605" r:id="rId17"/>
    <p:sldId id="606" r:id="rId18"/>
    <p:sldId id="607" r:id="rId19"/>
    <p:sldId id="612" r:id="rId20"/>
    <p:sldId id="608" r:id="rId21"/>
    <p:sldId id="609" r:id="rId22"/>
    <p:sldId id="610" r:id="rId23"/>
    <p:sldId id="613" r:id="rId24"/>
    <p:sldId id="624" r:id="rId25"/>
    <p:sldId id="690" r:id="rId26"/>
    <p:sldId id="591" r:id="rId27"/>
    <p:sldId id="730" r:id="rId28"/>
    <p:sldId id="695" r:id="rId29"/>
    <p:sldId id="615" r:id="rId30"/>
    <p:sldId id="616" r:id="rId31"/>
    <p:sldId id="617" r:id="rId32"/>
    <p:sldId id="620" r:id="rId33"/>
    <p:sldId id="621" r:id="rId34"/>
    <p:sldId id="618" r:id="rId35"/>
    <p:sldId id="622" r:id="rId36"/>
    <p:sldId id="611" r:id="rId37"/>
    <p:sldId id="664" r:id="rId38"/>
    <p:sldId id="619" r:id="rId39"/>
    <p:sldId id="623" r:id="rId40"/>
    <p:sldId id="731" r:id="rId41"/>
    <p:sldId id="653" r:id="rId42"/>
    <p:sldId id="729" r:id="rId43"/>
    <p:sldId id="659" r:id="rId44"/>
    <p:sldId id="665" r:id="rId45"/>
    <p:sldId id="660" r:id="rId46"/>
    <p:sldId id="666" r:id="rId47"/>
    <p:sldId id="667" r:id="rId48"/>
    <p:sldId id="661" r:id="rId49"/>
    <p:sldId id="668" r:id="rId50"/>
    <p:sldId id="662" r:id="rId51"/>
    <p:sldId id="625" r:id="rId52"/>
    <p:sldId id="697" r:id="rId53"/>
    <p:sldId id="626" r:id="rId54"/>
    <p:sldId id="632" r:id="rId55"/>
    <p:sldId id="627" r:id="rId56"/>
    <p:sldId id="633" r:id="rId57"/>
    <p:sldId id="628" r:id="rId58"/>
    <p:sldId id="634" r:id="rId59"/>
    <p:sldId id="629" r:id="rId60"/>
    <p:sldId id="635" r:id="rId61"/>
    <p:sldId id="630" r:id="rId62"/>
    <p:sldId id="636" r:id="rId63"/>
    <p:sldId id="673" r:id="rId64"/>
    <p:sldId id="637" r:id="rId65"/>
    <p:sldId id="640" r:id="rId66"/>
    <p:sldId id="641" r:id="rId67"/>
    <p:sldId id="642" r:id="rId68"/>
    <p:sldId id="696" r:id="rId69"/>
    <p:sldId id="643" r:id="rId70"/>
    <p:sldId id="648" r:id="rId71"/>
    <p:sldId id="644" r:id="rId72"/>
    <p:sldId id="649" r:id="rId73"/>
    <p:sldId id="645" r:id="rId74"/>
    <p:sldId id="650" r:id="rId75"/>
    <p:sldId id="646" r:id="rId76"/>
    <p:sldId id="651" r:id="rId77"/>
    <p:sldId id="647" r:id="rId78"/>
    <p:sldId id="652" r:id="rId79"/>
    <p:sldId id="689" r:id="rId80"/>
    <p:sldId id="674" r:id="rId81"/>
    <p:sldId id="669" r:id="rId82"/>
    <p:sldId id="670" r:id="rId83"/>
    <p:sldId id="671" r:id="rId84"/>
    <p:sldId id="672" r:id="rId85"/>
    <p:sldId id="592" r:id="rId86"/>
    <p:sldId id="594" r:id="rId87"/>
    <p:sldId id="675" r:id="rId88"/>
    <p:sldId id="676" r:id="rId89"/>
    <p:sldId id="593" r:id="rId90"/>
    <p:sldId id="678" r:id="rId91"/>
    <p:sldId id="679" r:id="rId92"/>
    <p:sldId id="680" r:id="rId93"/>
    <p:sldId id="681" r:id="rId94"/>
    <p:sldId id="682" r:id="rId95"/>
    <p:sldId id="683" r:id="rId96"/>
    <p:sldId id="684" r:id="rId97"/>
    <p:sldId id="685" r:id="rId98"/>
    <p:sldId id="686" r:id="rId99"/>
    <p:sldId id="687" r:id="rId100"/>
    <p:sldId id="722" r:id="rId101"/>
    <p:sldId id="723" r:id="rId102"/>
    <p:sldId id="677" r:id="rId103"/>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7246" autoAdjust="0"/>
  </p:normalViewPr>
  <p:slideViewPr>
    <p:cSldViewPr>
      <p:cViewPr varScale="1">
        <p:scale>
          <a:sx n="109" d="100"/>
          <a:sy n="109" d="100"/>
        </p:scale>
        <p:origin x="327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9.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6868331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27764241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3273153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23676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32</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29637398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42552205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3884060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77619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892333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7419876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665732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1892597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192449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386030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207487839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38109441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7351173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25658905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32656809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68</a:t>
            </a:fld>
            <a:endParaRPr lang="de-DE" altLang="de-DE"/>
          </a:p>
        </p:txBody>
      </p:sp>
    </p:spTree>
    <p:extLst>
      <p:ext uri="{BB962C8B-B14F-4D97-AF65-F5344CB8AC3E}">
        <p14:creationId xmlns:p14="http://schemas.microsoft.com/office/powerpoint/2010/main" val="562522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639196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27185126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40907967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35898205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36571107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16350309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26962693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14492958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848452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26617035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59148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83</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84</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97</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99</a:t>
            </a:fld>
            <a:endParaRPr lang="de-DE" altLang="de-DE"/>
          </a:p>
        </p:txBody>
      </p:sp>
    </p:spTree>
    <p:extLst>
      <p:ext uri="{BB962C8B-B14F-4D97-AF65-F5344CB8AC3E}">
        <p14:creationId xmlns:p14="http://schemas.microsoft.com/office/powerpoint/2010/main" val="327743436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3733364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101</a:t>
            </a:fld>
            <a:endParaRPr lang="de-DE" altLang="de-DE"/>
          </a:p>
        </p:txBody>
      </p:sp>
    </p:spTree>
    <p:extLst>
      <p:ext uri="{BB962C8B-B14F-4D97-AF65-F5344CB8AC3E}">
        <p14:creationId xmlns:p14="http://schemas.microsoft.com/office/powerpoint/2010/main" val="178094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16</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17</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hyperlink" Target="http://www.brockhaus-ag.de/"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12.06.2024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 &amp; Malte Fischer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2161169"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Tag-2_3-GitLab-Runner_Light.pptx</a:t>
            </a:r>
            <a:endParaRPr lang="de-DE" dirty="0">
              <a:solidFill>
                <a:schemeClr val="bg1"/>
              </a:solidFill>
              <a:latin typeface="Arial" pitchFamily="34" charset="0"/>
            </a:endParaRPr>
          </a:p>
        </p:txBody>
      </p:sp>
      <p:sp>
        <p:nvSpPr>
          <p:cNvPr id="1063" name="Rectangle 39">
            <a:hlinkClick r:id="rId4"/>
            <a:extLst>
              <a:ext uri="{FF2B5EF4-FFF2-40B4-BE49-F238E27FC236}">
                <a16:creationId xmlns:a16="http://schemas.microsoft.com/office/drawing/2014/main" id="{613611E0-DAA0-F230-CD0B-8592F1472163}"/>
              </a:ext>
            </a:extLst>
          </p:cNvPr>
          <p:cNvSpPr>
            <a:spLocks noChangeArrowheads="1"/>
          </p:cNvSpPr>
          <p:nvPr userDrawn="1"/>
        </p:nvSpPr>
        <p:spPr bwMode="auto">
          <a:xfrm>
            <a:off x="3914775" y="3105150"/>
            <a:ext cx="9144000" cy="461963"/>
          </a:xfrm>
          <a:prstGeom prst="rect">
            <a:avLst/>
          </a:prstGeom>
          <a:noFill/>
          <a:ln w="12700">
            <a:noFill/>
            <a:miter lim="800000"/>
            <a:headEnd type="none" w="sm" len="sm"/>
            <a:tailEnd type="none" w="sm" len="sm"/>
          </a:ln>
          <a:effectLst/>
        </p:spPr>
        <p:txBody>
          <a:bodyPr>
            <a:spAutoFit/>
          </a:bodyPr>
          <a:lstStyle/>
          <a:p>
            <a:pPr>
              <a:defRPr/>
            </a:pPr>
            <a:endParaRPr lang="de-DE" dirty="0">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0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Vertiefung </a:t>
            </a:r>
            <a:r>
              <a:rPr lang="de-DE" altLang="de-DE" sz="3200" dirty="0" err="1"/>
              <a:t>Git</a:t>
            </a:r>
            <a:r>
              <a:rPr lang="de-DE" altLang="de-DE" sz="3200" dirty="0"/>
              <a:t>-Workflow, CI/CD &amp;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dirty="0"/>
              <a:t>18.06.2024, Daniel Krämer &amp; Malte Fischer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37858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509929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a:buFont typeface="Arial" panose="020B0604020202020204" pitchFamily="34" charset="0"/>
              <a:buChar char="•"/>
            </a:pPr>
            <a:r>
              <a:rPr lang="de-DE" dirty="0"/>
              <a:t>Eigenen Project Runner benutzen</a:t>
            </a:r>
          </a:p>
          <a:p>
            <a:pPr>
              <a:buFont typeface="Arial" panose="020B0604020202020204" pitchFamily="34" charset="0"/>
              <a:buChar char="•"/>
            </a:pPr>
            <a:r>
              <a:rPr lang="de-DE" dirty="0"/>
              <a:t>Runner verwalten</a:t>
            </a:r>
          </a:p>
          <a:p>
            <a:pPr>
              <a:buFont typeface="Arial" panose="020B0604020202020204" pitchFamily="34" charset="0"/>
              <a:buChar char="•"/>
            </a:pPr>
            <a:r>
              <a:rPr lang="de-DE" dirty="0"/>
              <a:t>Runner registrieren</a:t>
            </a:r>
          </a:p>
          <a:p>
            <a:pPr>
              <a:buFont typeface="Arial" panose="020B0604020202020204" pitchFamily="34" charset="0"/>
              <a:buChar char="•"/>
            </a:pPr>
            <a:r>
              <a:rPr lang="de-DE" dirty="0" err="1"/>
              <a:t>Executors</a:t>
            </a:r>
            <a:endParaRPr lang="de-DE" dirty="0"/>
          </a:p>
          <a:p>
            <a:pPr>
              <a:buFont typeface="Arial" panose="020B0604020202020204" pitchFamily="34" charset="0"/>
              <a:buChar char="•"/>
            </a:pPr>
            <a:r>
              <a:rPr lang="de-DE" dirty="0"/>
              <a:t>Runner konfigurieren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Project Runner installieren</a:t>
            </a:r>
          </a:p>
          <a:p>
            <a:pPr>
              <a:buFont typeface="Arial" panose="020B0604020202020204" pitchFamily="34" charset="0"/>
              <a:buChar char="•"/>
            </a:pPr>
            <a:r>
              <a:rPr lang="de-DE" dirty="0" err="1"/>
              <a:t>GitLab</a:t>
            </a:r>
            <a:r>
              <a:rPr lang="de-DE" dirty="0"/>
              <a:t> Runner installieren</a:t>
            </a:r>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752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1.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1.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2.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err="1"/>
              <a:t>GitLab</a:t>
            </a:r>
            <a:r>
              <a:rPr lang="de-DE" altLang="de-DE" sz="1400"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3.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4.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a:sym typeface="Wingdings" panose="05000000000000000000" pitchFamily="2" charset="2"/>
              </a:rPr>
              <a:t>Installationsdatei herunterladen und in den erstellten Ordner kopieren.</a:t>
            </a:r>
          </a:p>
          <a:p>
            <a:pPr marL="857250" lvl="1" indent="-457200">
              <a:buFont typeface="+mj-lt"/>
              <a:buAutoNum type="arabicPeriod"/>
            </a:pPr>
            <a:r>
              <a:rPr lang="de-DE" dirty="0">
                <a:sym typeface="Wingdings" panose="05000000000000000000" pitchFamily="2" charset="2"/>
              </a:rPr>
              <a:t>Exe in gitlab-runner.exe umbenennen</a:t>
            </a:r>
          </a:p>
          <a:p>
            <a:pPr marL="457200" indent="-457200">
              <a:buFont typeface="+mj-lt"/>
              <a:buAutoNum type="arabicPeriod"/>
            </a:pPr>
            <a:r>
              <a:rPr lang="de-DE" dirty="0" err="1">
                <a:sym typeface="Wingdings" panose="05000000000000000000" pitchFamily="2" charset="2"/>
              </a:rPr>
              <a:t>Powershell</a:t>
            </a:r>
            <a:r>
              <a:rPr lang="de-DE" dirty="0">
                <a:sym typeface="Wingdings" panose="05000000000000000000" pitchFamily="2" charset="2"/>
              </a:rPr>
              <a:t> als Admin starten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registrieren</a:t>
            </a:r>
          </a:p>
          <a:p>
            <a:pPr marL="457200" indent="-457200">
              <a:buFont typeface="+mj-lt"/>
              <a:buAutoNum type="arabicPeriod"/>
            </a:pPr>
            <a:r>
              <a:rPr lang="de-DE" dirty="0">
                <a:sym typeface="Wingdings" panose="05000000000000000000" pitchFamily="2" charset="2"/>
              </a:rPr>
              <a:t>Runner als Service installieren über die </a:t>
            </a:r>
            <a:r>
              <a:rPr lang="de-DE" dirty="0" err="1">
                <a:sym typeface="Wingdings" panose="05000000000000000000" pitchFamily="2" charset="2"/>
              </a:rPr>
              <a:t>Powershell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cd C:\Gitlab-Runner</a:t>
            </a: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install</a:t>
            </a:r>
            <a:endParaRPr lang="de-DE" dirty="0">
              <a:sym typeface="Wingdings" panose="05000000000000000000" pitchFamily="2" charset="2"/>
            </a:endParaRPr>
          </a:p>
          <a:p>
            <a:pPr marL="857250" lvl="1" indent="-457200">
              <a:buFont typeface="+mj-lt"/>
              <a:buAutoNum type="arabicPeriod"/>
            </a:pPr>
            <a:r>
              <a:rPr lang="de-DE" dirty="0">
                <a:sym typeface="Wingdings" panose="05000000000000000000" pitchFamily="2" charset="2"/>
              </a:rPr>
              <a:t>./gitlab-runner.exe </a:t>
            </a:r>
            <a:r>
              <a:rPr lang="de-DE" dirty="0" err="1">
                <a:sym typeface="Wingdings" panose="05000000000000000000" pitchFamily="2" charset="2"/>
              </a:rPr>
              <a:t>start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Service läuft nun</a:t>
            </a:r>
            <a:br>
              <a:rPr lang="de-DE" dirty="0">
                <a:sym typeface="Wingdings" panose="05000000000000000000" pitchFamily="2" charset="2"/>
              </a:rPr>
            </a:br>
            <a:r>
              <a:rPr lang="de-DE" sz="2000" dirty="0">
                <a:sym typeface="Wingdings" panose="05000000000000000000" pitchFamily="2" charset="2"/>
              </a:rPr>
              <a:t>Weitere Runner sind unter ./</a:t>
            </a:r>
            <a:r>
              <a:rPr lang="de-DE" sz="2000" dirty="0" err="1">
                <a:sym typeface="Wingdings" panose="05000000000000000000" pitchFamily="2" charset="2"/>
              </a:rPr>
              <a:t>config.toml</a:t>
            </a:r>
            <a:r>
              <a:rPr lang="de-DE" sz="2000" dirty="0">
                <a:sym typeface="Wingdings" panose="05000000000000000000" pitchFamily="2" charset="2"/>
              </a:rPr>
              <a:t> konfigurierbar</a:t>
            </a:r>
            <a:endParaRPr lang="de-DE" dirty="0">
              <a:sym typeface="Wingdings" panose="05000000000000000000" pitchFamily="2" charset="2"/>
            </a:endParaRPr>
          </a:p>
          <a:p>
            <a:pPr marL="0" indent="0">
              <a:buNone/>
            </a:pP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2100643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3176992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Runner verwalten</a:t>
            </a:r>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2083771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Live-Demo: 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498760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r>
              <a:rPr lang="de-DE" altLang="de-DE" sz="1800" b="1" dirty="0"/>
              <a:t>, </a:t>
            </a:r>
            <a:r>
              <a:rPr lang="de-DE" altLang="de-DE" sz="1800" b="1" dirty="0" err="1"/>
              <a:t>Git</a:t>
            </a:r>
            <a:r>
              <a:rPr lang="de-DE" altLang="de-DE" sz="1800" b="1" dirty="0"/>
              <a:t>-Workflow im Team</a:t>
            </a:r>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lvl="1">
              <a:buFont typeface="Arial" panose="020B0604020202020204" pitchFamily="34" charset="0"/>
              <a:buChar char="•"/>
            </a:pPr>
            <a:r>
              <a:rPr lang="de-DE" altLang="de-DE" sz="1400" dirty="0" err="1"/>
              <a:t>Git</a:t>
            </a:r>
            <a:r>
              <a:rPr lang="de-DE" altLang="de-DE" sz="1400" dirty="0"/>
              <a:t>-Workflow im Team</a:t>
            </a:r>
          </a:p>
          <a:p>
            <a:pPr>
              <a:buFont typeface="Arial" panose="020B0604020202020204" pitchFamily="34" charset="0"/>
              <a:buChar char="•"/>
            </a:pPr>
            <a:r>
              <a:rPr lang="de-DE" altLang="de-DE" sz="1800" b="1" dirty="0"/>
              <a:t>Tag 2 – Vertiefung </a:t>
            </a:r>
            <a:r>
              <a:rPr lang="de-DE" altLang="de-DE" sz="1800" b="1" dirty="0" err="1"/>
              <a:t>Git</a:t>
            </a:r>
            <a:r>
              <a:rPr lang="de-DE" altLang="de-DE" sz="1800" b="1" dirty="0"/>
              <a:t>-Workflow, CI/CD &amp;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u="sng" dirty="0" err="1"/>
              <a:t>GitLab</a:t>
            </a:r>
            <a:r>
              <a:rPr lang="de-DE" altLang="de-DE" sz="1400" u="sng" dirty="0"/>
              <a:t>-Runner</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gitlab.yml</a:t>
            </a:r>
            <a:endParaRPr lang="de-DE" altLang="de-DE" sz="1400" dirty="0"/>
          </a:p>
          <a:p>
            <a:pPr>
              <a:buFont typeface="Arial" panose="020B0604020202020204" pitchFamily="34" charset="0"/>
              <a:buChar char="•"/>
            </a:pPr>
            <a:r>
              <a:rPr lang="de-DE" altLang="de-DE" sz="1800" b="1" dirty="0"/>
              <a:t>Tag 3 – </a:t>
            </a:r>
            <a:r>
              <a:rPr lang="de-DE" altLang="de-DE" sz="1800" b="1" dirty="0" err="1"/>
              <a:t>GitOps</a:t>
            </a:r>
            <a:r>
              <a:rPr lang="de-DE" altLang="de-DE" sz="1800" b="1" dirty="0"/>
              <a:t>, Docker in der Entwicklung und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Lokale 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58517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Projekt-Runner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Projekt-Runner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Installieren Sie lokal den </a:t>
            </a:r>
            <a:r>
              <a:rPr lang="de-DE" dirty="0" err="1"/>
              <a:t>GitLab</a:t>
            </a:r>
            <a:r>
              <a:rPr lang="de-DE" dirty="0"/>
              <a:t> Runner</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Eigenen Project Runner benutzen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6288975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19411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670418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1921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919649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05790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267793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560576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Runners</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93981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7778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p>
          <a:p>
            <a:pPr marL="0" indent="0" algn="l">
              <a:buNone/>
            </a:pPr>
            <a:endParaRPr lang="de-DE" sz="1400" dirty="0">
              <a:latin typeface="+mj-lt"/>
            </a:endParaRPr>
          </a:p>
          <a:p>
            <a:pPr marL="0" indent="0" algn="l">
              <a:buNone/>
            </a:pPr>
            <a:endParaRPr lang="de-DE" sz="1400" dirty="0">
              <a:latin typeface="+mj-lt"/>
            </a:endParaRPr>
          </a:p>
          <a:p>
            <a:pPr marL="0" indent="0" algn="l">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4869663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02233" y="1988840"/>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7234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85720" y="1916832"/>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67689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6514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4192575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9109923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22311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Pipeline-Konfiguration</a:t>
            </a:r>
          </a:p>
          <a:p>
            <a:pPr lvl="1">
              <a:buFont typeface="Arial" panose="020B0604020202020204" pitchFamily="34" charset="0"/>
              <a:buChar char="•"/>
            </a:pPr>
            <a:r>
              <a:rPr lang="de-DE" dirty="0"/>
              <a:t>Weitere </a:t>
            </a:r>
            <a:r>
              <a:rPr lang="de-DE" dirty="0" err="1"/>
              <a:t>GitLab</a:t>
            </a:r>
            <a:r>
              <a:rPr lang="de-DE" dirty="0"/>
              <a:t>-Konfigurationen</a:t>
            </a:r>
          </a:p>
          <a:p>
            <a:pPr lvl="1">
              <a:buFont typeface="Arial" panose="020B0604020202020204" pitchFamily="34" charset="0"/>
              <a:buChar char="•"/>
            </a:pPr>
            <a:r>
              <a:rPr lang="de-DE" dirty="0"/>
              <a:t>Verwaltet die Pipeline-Ausführungen</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404850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043916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746004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537985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97891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3347922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392724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5291471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21472863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053601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extLst>
              <p:ext uri="{D42A27DB-BD31-4B8C-83A1-F6EECF244321}">
                <p14:modId xmlns:p14="http://schemas.microsoft.com/office/powerpoint/2010/main" val="2409113008"/>
              </p:ext>
            </p:extLst>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1287790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3722343759"/>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7165</Words>
  <Application>Microsoft Office PowerPoint</Application>
  <PresentationFormat>Bildschirmpräsentation (4:3)</PresentationFormat>
  <Paragraphs>1188</Paragraphs>
  <Slides>101</Slides>
  <Notes>79</Notes>
  <HiddenSlides>22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101</vt:i4>
      </vt:variant>
    </vt:vector>
  </HeadingPairs>
  <TitlesOfParts>
    <vt:vector size="111" baseType="lpstr">
      <vt:lpstr>Arial</vt:lpstr>
      <vt:lpstr>Avenir</vt:lpstr>
      <vt:lpstr>Consolas</vt:lpstr>
      <vt:lpstr>GitLab Mono</vt:lpstr>
      <vt:lpstr>gitlab sans</vt:lpstr>
      <vt:lpstr>Inter</vt:lpstr>
      <vt:lpstr>Monotype Sorts</vt:lpstr>
      <vt:lpstr>Times New Roman</vt:lpstr>
      <vt:lpstr>vorlneu</vt:lpstr>
      <vt:lpstr>Benutzerdefiniertes Design</vt:lpstr>
      <vt:lpstr>Tag 2: Vertiefung Git-Workflow, CI/CD &amp;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Wollen wir das?</vt:lpstr>
      <vt:lpstr>Wollen wir das?</vt:lpstr>
      <vt:lpstr>Wollen wir das?</vt:lpstr>
      <vt:lpstr>GitLab Runner</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Patrick Moebius</cp:lastModifiedBy>
  <cp:revision>496</cp:revision>
  <cp:lastPrinted>1996-08-01T16:36:58Z</cp:lastPrinted>
  <dcterms:created xsi:type="dcterms:W3CDTF">2024-05-03T10:07:43Z</dcterms:created>
  <dcterms:modified xsi:type="dcterms:W3CDTF">2024-06-12T14:17:57Z</dcterms:modified>
</cp:coreProperties>
</file>