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3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1743</Words>
  <Application>Microsoft Office PowerPoint</Application>
  <PresentationFormat>Bildschirmpräsentation (4:3)</PresentationFormat>
  <Paragraphs>334</Paragraphs>
  <Slides>34</Slides>
  <Notes>12</Notes>
  <HiddenSlides>18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383</cp:revision>
  <cp:lastPrinted>1996-08-01T16:36:58Z</cp:lastPrinted>
  <dcterms:created xsi:type="dcterms:W3CDTF">2024-05-03T10:07:43Z</dcterms:created>
  <dcterms:modified xsi:type="dcterms:W3CDTF">2024-06-07T13:54:19Z</dcterms:modified>
</cp:coreProperties>
</file>