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1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39039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2A384F6-2260-287C-6EA6-C4D39F55300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81BD44-9029-8F07-1979-6D893F3021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1790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386</cp:revision>
  <cp:lastPrinted>1996-08-01T16:36:58Z</cp:lastPrinted>
  <dcterms:created xsi:type="dcterms:W3CDTF">2024-05-03T10:07:43Z</dcterms:created>
  <dcterms:modified xsi:type="dcterms:W3CDTF">2024-06-10T17:50:19Z</dcterms:modified>
</cp:coreProperties>
</file>