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624" r:id="rId3"/>
    <p:sldId id="606" r:id="rId4"/>
    <p:sldId id="726" r:id="rId5"/>
    <p:sldId id="597" r:id="rId6"/>
    <p:sldId id="692" r:id="rId7"/>
    <p:sldId id="691" r:id="rId8"/>
    <p:sldId id="688" r:id="rId9"/>
    <p:sldId id="693" r:id="rId10"/>
    <p:sldId id="694" r:id="rId11"/>
    <p:sldId id="698" r:id="rId12"/>
    <p:sldId id="699" r:id="rId13"/>
    <p:sldId id="707" r:id="rId14"/>
    <p:sldId id="700" r:id="rId15"/>
    <p:sldId id="714" r:id="rId16"/>
    <p:sldId id="715" r:id="rId17"/>
    <p:sldId id="716" r:id="rId18"/>
    <p:sldId id="718" r:id="rId19"/>
    <p:sldId id="717" r:id="rId20"/>
    <p:sldId id="725" r:id="rId21"/>
    <p:sldId id="708" r:id="rId22"/>
    <p:sldId id="701" r:id="rId23"/>
    <p:sldId id="719" r:id="rId24"/>
    <p:sldId id="720" r:id="rId25"/>
    <p:sldId id="702" r:id="rId26"/>
    <p:sldId id="709" r:id="rId27"/>
    <p:sldId id="703" r:id="rId28"/>
    <p:sldId id="710" r:id="rId29"/>
    <p:sldId id="704" r:id="rId30"/>
    <p:sldId id="711" r:id="rId31"/>
    <p:sldId id="713" r:id="rId32"/>
    <p:sldId id="705" r:id="rId33"/>
    <p:sldId id="706" r:id="rId34"/>
    <p:sldId id="712" r:id="rId35"/>
    <p:sldId id="724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67246" autoAdjust="0"/>
  </p:normalViewPr>
  <p:slideViewPr>
    <p:cSldViewPr>
      <p:cViewPr varScale="1">
        <p:scale>
          <a:sx n="108" d="100"/>
          <a:sy n="108" d="100"/>
        </p:scale>
        <p:origin x="12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6766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965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Docker und woher stammt die Idee? (grob)</a:t>
            </a:r>
          </a:p>
          <a:p>
            <a:endParaRPr lang="de-DE" dirty="0"/>
          </a:p>
          <a:p>
            <a:r>
              <a:rPr lang="de-DE" dirty="0"/>
              <a:t>Nächste Folie für eine (lustige) Aufklärung.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322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225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Tag-3_3-Container-Registry.pptx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FA1405-4DC1-C425-0088-E92F0DC10C2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0F1D20-2026-B406-A512-1DCD5F3D8FD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Container Registry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Vorschlagstext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: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 Image ändert sich immer!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</a:t>
            </a:r>
            <a:r>
              <a:rPr lang="de-DE" dirty="0" err="1">
                <a:sym typeface="Wingdings" panose="05000000000000000000" pitchFamily="2" charset="2"/>
              </a:rPr>
              <a:t>version</a:t>
            </a:r>
            <a:r>
              <a:rPr lang="de-DE" dirty="0">
                <a:sym typeface="Wingdings" panose="05000000000000000000" pitchFamily="2" charset="2"/>
              </a:rPr>
              <a:t>  z.B. docker:26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  zuletzt funktionierende Version anzuzeigen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kopierten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</a:t>
            </a:r>
            <a:r>
              <a:rPr lang="nl-NL" dirty="0"/>
              <a:t>Sollte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64545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&lt;registry server&gt;/&lt;namespace&gt;/&lt;project&gt;[/&lt;optional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gitlab.example.com/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mynamespace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myproject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Project: </a:t>
            </a:r>
            <a:r>
              <a:rPr lang="nl-NL" dirty="0"/>
              <a:t>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Image </a:t>
            </a:r>
            <a:r>
              <a:rPr lang="nl-NL" dirty="0">
                <a:sym typeface="Wingdings" panose="05000000000000000000" pitchFamily="2" charset="2"/>
              </a:rPr>
              <a:t> 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Namen ans Ende des Images sind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597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88285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Registry-Pfad </a:t>
            </a:r>
            <a:r>
              <a:rPr lang="de-DE" dirty="0" err="1"/>
              <a:t>matched</a:t>
            </a:r>
            <a:r>
              <a:rPr lang="de-DE" dirty="0"/>
              <a:t> zugehörigen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Projekt verschieben oder </a:t>
            </a:r>
            <a:r>
              <a:rPr lang="de-DE" dirty="0" err="1">
                <a:sym typeface="Wingdings" panose="05000000000000000000" pitchFamily="2" charset="2"/>
              </a:rPr>
              <a:t>umbennen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vorher löschen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5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54423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OCI-</a:t>
            </a:r>
            <a:r>
              <a:rPr lang="de-DE" dirty="0" err="1"/>
              <a:t>Verteilungspezifikation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3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E968-3E2B-4E92-9277-001255F3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/>
              <a:t> Docker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8AEB93-3245-EE15-A47C-4AF0FEF1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" y="981075"/>
            <a:ext cx="7536656" cy="5400675"/>
          </a:xfrm>
        </p:spPr>
      </p:pic>
    </p:spTree>
    <p:extLst>
      <p:ext uri="{BB962C8B-B14F-4D97-AF65-F5344CB8AC3E}">
        <p14:creationId xmlns:p14="http://schemas.microsoft.com/office/powerpoint/2010/main" val="338863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54CDC-D094-5CF8-3BB9-8F059882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D77B08-6188-99AE-80C3-253CB21B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3" y="981075"/>
            <a:ext cx="3996137" cy="5400675"/>
          </a:xfrm>
        </p:spPr>
      </p:pic>
    </p:spTree>
    <p:extLst>
      <p:ext uri="{BB962C8B-B14F-4D97-AF65-F5344CB8AC3E}">
        <p14:creationId xmlns:p14="http://schemas.microsoft.com/office/powerpoint/2010/main" val="39286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öffentliche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Speichert Docker-Anwendungen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Eigenes Docker Image innerhalb </a:t>
            </a:r>
            <a:r>
              <a:rPr lang="de-DE" dirty="0" err="1"/>
              <a:t>GitLab</a:t>
            </a:r>
            <a:r>
              <a:rPr lang="de-DE" dirty="0"/>
              <a:t> CI Pipeline verwenden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r>
              <a:rPr lang="de-DE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Falls Images von Docker Hub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</a:t>
            </a:r>
            <a:r>
              <a:rPr lang="de-DE" sz="1800"/>
              <a:t>beschleunigt Pipelines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1758</Words>
  <Application>Microsoft Office PowerPoint</Application>
  <PresentationFormat>Bildschirmpräsentation (4:3)</PresentationFormat>
  <Paragraphs>336</Paragraphs>
  <Slides>34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Arial</vt:lpstr>
      <vt:lpstr>Consolas</vt:lpstr>
      <vt:lpstr>GitLab Mono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Container/Docker Registry</vt:lpstr>
      <vt:lpstr>Recap Docker</vt:lpstr>
      <vt:lpstr>Container Registry</vt:lpstr>
      <vt:lpstr>Container Registry</vt:lpstr>
      <vt:lpstr>GitLab 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390</cp:revision>
  <cp:lastPrinted>1996-08-01T16:36:58Z</cp:lastPrinted>
  <dcterms:created xsi:type="dcterms:W3CDTF">2024-05-03T10:07:43Z</dcterms:created>
  <dcterms:modified xsi:type="dcterms:W3CDTF">2024-06-10T17:50:43Z</dcterms:modified>
</cp:coreProperties>
</file>