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das Release</a:t>
            </a:r>
          </a:p>
          <a:p>
            <a:r>
              <a:rPr lang="de-DE" altLang="de-DE" dirty="0"/>
              <a:t>Ein Release Branch wird nach Abschluss der Anpassungen in den Main-Branch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das nächste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Main-Branch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Main-Branch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ohne Konflikte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/>
              <a:t>Vereinfacht </a:t>
            </a:r>
            <a:r>
              <a:rPr lang="de-DE" altLang="de-DE" dirty="0"/>
              <a:t>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1752</Words>
  <Application>Microsoft Office PowerPoint</Application>
  <PresentationFormat>Bildschirmpräsentation (4:3)</PresentationFormat>
  <Paragraphs>438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58</cp:revision>
  <cp:lastPrinted>1996-08-01T16:36:58Z</cp:lastPrinted>
  <dcterms:created xsi:type="dcterms:W3CDTF">2024-05-03T10:07:43Z</dcterms:created>
  <dcterms:modified xsi:type="dcterms:W3CDTF">2024-06-10T13:46:08Z</dcterms:modified>
</cp:coreProperties>
</file>