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5"/>
  </p:notesMasterIdLst>
  <p:handoutMasterIdLst>
    <p:handoutMasterId r:id="rId26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428" r:id="rId18"/>
    <p:sldId id="429" r:id="rId19"/>
    <p:sldId id="598" r:id="rId20"/>
    <p:sldId id="430" r:id="rId21"/>
    <p:sldId id="431" r:id="rId22"/>
    <p:sldId id="432" r:id="rId23"/>
    <p:sldId id="433" r:id="rId2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das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das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 </a:t>
            </a:r>
            <a:r>
              <a:rPr lang="de-DE" altLang="de-DE" dirty="0"/>
              <a:t>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dem jeweiligen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sind schwergewichtiger und enthalten daher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Umgebungen, um bspw. Releases zu markieren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ebenfalls in </a:t>
            </a:r>
            <a:r>
              <a:rPr lang="de-DE" altLang="de-DE" dirty="0" err="1"/>
              <a:t>GitLab</a:t>
            </a:r>
            <a:r>
              <a:rPr lang="de-DE" altLang="de-DE" dirty="0"/>
              <a:t> zum Repository hinzugefügt werden</a:t>
            </a:r>
          </a:p>
          <a:p>
            <a:r>
              <a:rPr lang="de-DE" altLang="de-DE" dirty="0"/>
              <a:t>Erzeugt gleichwertige Tags im Vergleich zu Command Line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AF7D67-CC47-CBA1-9A93-DC357E46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1916832"/>
            <a:ext cx="848900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2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auch hier aus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 oder anderen Tags erstellt werden</a:t>
            </a:r>
          </a:p>
          <a:p>
            <a:r>
              <a:rPr lang="de-DE" altLang="de-DE" dirty="0"/>
              <a:t>Ohne Nachricht wird ein Lightweight Tag erstellt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D80E1D-3947-79E0-5666-CBC40022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9193"/>
            <a:ext cx="8568952" cy="35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einen Snapshot des aktuellen Projektes</a:t>
            </a:r>
          </a:p>
          <a:p>
            <a:r>
              <a:rPr lang="de-DE" altLang="de-DE" dirty="0"/>
              <a:t>Werden aus einem bestimmten Tag erstellt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beim Erstellen eines Releases automatisch den Source Code und verknüpft diesen mit dem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ebenfalls eine JSON Datei, welche den gesamten Release Inhalt auflistet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des Tags führt auch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können unter </a:t>
            </a:r>
            <a:r>
              <a:rPr lang="de-DE" altLang="de-DE" b="1" dirty="0"/>
              <a:t>Deploy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b="1" dirty="0">
                <a:sym typeface="Wingdings" panose="05000000000000000000" pitchFamily="2" charset="2"/>
              </a:rPr>
              <a:t>Releases</a:t>
            </a:r>
            <a:r>
              <a:rPr lang="de-DE" altLang="de-DE" dirty="0">
                <a:sym typeface="Wingdings" panose="05000000000000000000" pitchFamily="2" charset="2"/>
              </a:rPr>
              <a:t> angelegt werden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4E5B83-0C7F-E287-EA72-D380E173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14"/>
          <a:stretch/>
        </p:blipFill>
        <p:spPr>
          <a:xfrm>
            <a:off x="285750" y="1493564"/>
            <a:ext cx="7888549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90D3BA-42A3-A771-49E5-FDC2FBB8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2" y="1694732"/>
            <a:ext cx="8532440" cy="34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werden in der Projekt-Übersicht angezeigt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2D0697-55EB-84FE-3A13-D668B8A3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484784"/>
            <a:ext cx="8489591" cy="4392141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1697D-F78A-9582-31D6-9B36697931EF}"/>
              </a:ext>
            </a:extLst>
          </p:cNvPr>
          <p:cNvSpPr/>
          <p:nvPr/>
        </p:nvSpPr>
        <p:spPr bwMode="auto">
          <a:xfrm>
            <a:off x="6948264" y="3284984"/>
            <a:ext cx="72008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einen spezifischen Entwicklungsstand zu markieren und mit einem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spezifische Releases in einem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Mit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lässt sich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gesetzt, nicht nur solche, die beim Commit verändert wurden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1094</Words>
  <Application>Microsoft Office PowerPoint</Application>
  <PresentationFormat>Bildschirmpräsentation (4:3)</PresentationFormat>
  <Paragraphs>204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Tags in GitLab</vt:lpstr>
      <vt:lpstr>Releases</vt:lpstr>
      <vt:lpstr>GitLab Releases</vt:lpstr>
      <vt:lpstr>GitLab Releases</vt:lpstr>
      <vt:lpstr>GitLab Releases</vt:lpstr>
      <vt:lpstr>GitLab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35</cp:revision>
  <cp:lastPrinted>1996-08-01T16:36:58Z</cp:lastPrinted>
  <dcterms:created xsi:type="dcterms:W3CDTF">2024-05-03T10:07:43Z</dcterms:created>
  <dcterms:modified xsi:type="dcterms:W3CDTF">2024-06-10T13:30:48Z</dcterms:modified>
</cp:coreProperties>
</file>