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288" r:id="rId3"/>
    <p:sldId id="289" r:id="rId4"/>
    <p:sldId id="291" r:id="rId5"/>
    <p:sldId id="587" r:id="rId6"/>
    <p:sldId id="590" r:id="rId7"/>
    <p:sldId id="601" r:id="rId8"/>
    <p:sldId id="602" r:id="rId9"/>
    <p:sldId id="603" r:id="rId10"/>
    <p:sldId id="600" r:id="rId11"/>
    <p:sldId id="604" r:id="rId12"/>
    <p:sldId id="597" r:id="rId13"/>
    <p:sldId id="596" r:id="rId14"/>
    <p:sldId id="589" r:id="rId15"/>
    <p:sldId id="605" r:id="rId16"/>
    <p:sldId id="609" r:id="rId17"/>
    <p:sldId id="610" r:id="rId18"/>
    <p:sldId id="611" r:id="rId19"/>
    <p:sldId id="612" r:id="rId20"/>
    <p:sldId id="593" r:id="rId21"/>
    <p:sldId id="606" r:id="rId22"/>
    <p:sldId id="613" r:id="rId23"/>
    <p:sldId id="614" r:id="rId24"/>
    <p:sldId id="615" r:id="rId25"/>
    <p:sldId id="616" r:id="rId26"/>
    <p:sldId id="592" r:id="rId27"/>
    <p:sldId id="608" r:id="rId28"/>
    <p:sldId id="621" r:id="rId29"/>
    <p:sldId id="622" r:id="rId30"/>
    <p:sldId id="591" r:id="rId31"/>
    <p:sldId id="607" r:id="rId32"/>
    <p:sldId id="617" r:id="rId33"/>
    <p:sldId id="618" r:id="rId34"/>
    <p:sldId id="619" r:id="rId35"/>
    <p:sldId id="620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2736" autoAdjust="0"/>
  </p:normalViewPr>
  <p:slideViewPr>
    <p:cSldViewPr>
      <p:cViewPr varScale="1">
        <p:scale>
          <a:sx n="102" d="100"/>
          <a:sy n="102" d="100"/>
        </p:scale>
        <p:origin x="12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9090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4488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00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804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016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9394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01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5785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6351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679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29875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Tag-2_3-CI_CD.ppt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GitOps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Schulungen.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integration</a:t>
            </a:r>
            <a:endParaRPr kumimoji="0" lang="de-DE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Jobs einer Stage können </a:t>
            </a:r>
            <a:r>
              <a:rPr lang="de-DE"/>
              <a:t>Parallel</a:t>
            </a:r>
            <a:r>
              <a:rPr lang="de-DE" dirty="0"/>
              <a:t>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 die Grundlagen von </a:t>
            </a:r>
            <a:r>
              <a:rPr lang="de-DE" dirty="0" err="1"/>
              <a:t>GitLab</a:t>
            </a:r>
            <a:r>
              <a:rPr lang="de-DE" dirty="0"/>
              <a:t> CI/CD.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 neues </a:t>
            </a:r>
            <a:r>
              <a:rPr lang="de-DE" dirty="0" err="1"/>
              <a:t>GitLab</a:t>
            </a:r>
            <a:r>
              <a:rPr lang="de-DE" dirty="0"/>
              <a:t>-Repository.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.</a:t>
            </a:r>
            <a:r>
              <a:rPr lang="de-DE" dirty="0" err="1"/>
              <a:t>gitlab</a:t>
            </a:r>
            <a:r>
              <a:rPr lang="de-DE" dirty="0"/>
              <a:t>-</a:t>
            </a:r>
            <a:r>
              <a:rPr lang="de-DE" dirty="0" err="1"/>
              <a:t>ci.yml</a:t>
            </a:r>
            <a:r>
              <a:rPr lang="de-DE" dirty="0"/>
              <a:t>-Datei im Stammverzeichnis des Projekts hinzu.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Schreibe eine einfache Konfiguration, die einen Job namens </a:t>
            </a:r>
            <a:r>
              <a:rPr lang="de-DE" dirty="0" err="1"/>
              <a:t>hello_world</a:t>
            </a:r>
            <a:r>
              <a:rPr lang="de-DE" dirty="0"/>
              <a:t> definiert, der "Hello, World!" ausgibt.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0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2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Stages in </a:t>
            </a:r>
            <a:r>
              <a:rPr lang="de-DE" dirty="0" err="1"/>
              <a:t>GitLab</a:t>
            </a:r>
            <a:r>
              <a:rPr lang="de-DE" dirty="0"/>
              <a:t> CI funktionieren und wie sie zur Strukturierung von Jobs verwendet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Erweitere die .</a:t>
            </a:r>
            <a:r>
              <a:rPr lang="de-DE" dirty="0" err="1"/>
              <a:t>gitlab-ci.yml</a:t>
            </a:r>
            <a:r>
              <a:rPr lang="de-DE" dirty="0"/>
              <a:t>, um zwei Stages (</a:t>
            </a:r>
            <a:r>
              <a:rPr lang="de-DE" dirty="0" err="1"/>
              <a:t>build</a:t>
            </a:r>
            <a:r>
              <a:rPr lang="de-DE" dirty="0"/>
              <a:t> und </a:t>
            </a:r>
            <a:r>
              <a:rPr lang="de-DE" dirty="0" err="1"/>
              <a:t>test</a:t>
            </a:r>
            <a:r>
              <a:rPr lang="de-DE" dirty="0"/>
              <a:t>) zu definieren.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</a:t>
            </a:r>
            <a:r>
              <a:rPr lang="de-DE" dirty="0" err="1"/>
              <a:t>build</a:t>
            </a:r>
            <a:r>
              <a:rPr lang="de-DE" dirty="0"/>
              <a:t>-Stage hinzu, der eine Dummy-Datei erstellt.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test-Stage hinzu, der diese Datei überprüft.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9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 (</a:t>
            </a:r>
            <a:r>
              <a:rPr lang="de-DE" dirty="0" err="1"/>
              <a:t>Build</a:t>
            </a:r>
            <a:r>
              <a:rPr lang="de-DE" dirty="0"/>
              <a:t>-Ergebnisse, Testberichte, Logs)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-Webinterface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</a:t>
            </a:r>
            <a:r>
              <a:rPr lang="de-DE" dirty="0" err="1"/>
              <a:t>Artifacts</a:t>
            </a:r>
            <a:r>
              <a:rPr lang="de-DE" dirty="0"/>
              <a:t> verwendet, um Dateien zwischen Jobs und Stages zu teilen.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build_job</a:t>
            </a:r>
            <a:r>
              <a:rPr lang="de-DE" dirty="0"/>
              <a:t>, um die dummy_file.txt als </a:t>
            </a:r>
            <a:r>
              <a:rPr lang="de-DE" dirty="0" err="1"/>
              <a:t>Artifact</a:t>
            </a:r>
            <a:r>
              <a:rPr lang="de-DE" dirty="0"/>
              <a:t> zu speichern.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Ändere den </a:t>
            </a:r>
            <a:r>
              <a:rPr lang="de-DE" dirty="0" err="1"/>
              <a:t>test_job</a:t>
            </a:r>
            <a:r>
              <a:rPr lang="de-DE" dirty="0"/>
              <a:t>, um dieses </a:t>
            </a:r>
            <a:r>
              <a:rPr lang="de-DE" dirty="0" err="1"/>
              <a:t>Artifact</a:t>
            </a:r>
            <a:r>
              <a:rPr lang="de-DE" dirty="0"/>
              <a:t> herunterzuladen und zu verwenden.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9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3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wie man einen </a:t>
            </a:r>
            <a:r>
              <a:rPr lang="de-DE" dirty="0" err="1"/>
              <a:t>Deployment</a:t>
            </a:r>
            <a:r>
              <a:rPr lang="de-DE" dirty="0"/>
              <a:t>-Job hinzufügt und </a:t>
            </a:r>
            <a:r>
              <a:rPr lang="de-DE" dirty="0" err="1"/>
              <a:t>Artifacts</a:t>
            </a:r>
            <a:r>
              <a:rPr lang="de-DE" dirty="0"/>
              <a:t> verwendet, um </a:t>
            </a:r>
            <a:r>
              <a:rPr lang="de-DE" dirty="0" err="1"/>
              <a:t>Build</a:t>
            </a:r>
            <a:r>
              <a:rPr lang="de-DE" dirty="0"/>
              <a:t>-Artefakte zu deployen.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deploy-Stage hinzu.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einen </a:t>
            </a:r>
            <a:r>
              <a:rPr lang="de-DE" dirty="0" err="1"/>
              <a:t>deploy_job</a:t>
            </a:r>
            <a:r>
              <a:rPr lang="de-DE" dirty="0"/>
              <a:t>, der das </a:t>
            </a:r>
            <a:r>
              <a:rPr lang="de-DE" dirty="0" err="1"/>
              <a:t>Artifact</a:t>
            </a:r>
            <a:r>
              <a:rPr lang="de-DE" dirty="0"/>
              <a:t> herunterlädt und einen simulierten </a:t>
            </a:r>
            <a:r>
              <a:rPr lang="de-DE" dirty="0" err="1"/>
              <a:t>Deployment</a:t>
            </a:r>
            <a:r>
              <a:rPr lang="de-DE" dirty="0"/>
              <a:t>-Prozess ausführt.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324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97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678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28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</a:t>
            </a:r>
            <a:r>
              <a:rPr lang="de-DE" dirty="0">
                <a:ea typeface="+mn-lt"/>
                <a:cs typeface="+mn-lt"/>
              </a:rPr>
              <a:t>wie man Variablen in </a:t>
            </a:r>
            <a:r>
              <a:rPr lang="de-DE" dirty="0" err="1">
                <a:ea typeface="+mn-lt"/>
                <a:cs typeface="+mn-lt"/>
              </a:rPr>
              <a:t>GitLab</a:t>
            </a:r>
            <a:r>
              <a:rPr lang="de-DE" dirty="0">
                <a:ea typeface="+mn-lt"/>
                <a:cs typeface="+mn-lt"/>
              </a:rPr>
              <a:t> CI/CD Pipelines verwenden können, um ihren Entwicklungsprozess flexibler zu gestalten und die Wartbarkeit ihres Codes zu verbessern.</a:t>
            </a: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Variable DUMMY_FILE hinzu</a:t>
            </a:r>
            <a:endParaRPr lang="de-DE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Ersetze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43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15652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001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gitlab.yml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14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bedingt ausführt, basierend auf bestimmten Bedingungen wie </a:t>
            </a:r>
            <a:r>
              <a:rPr lang="de-DE" dirty="0" err="1"/>
              <a:t>Branches</a:t>
            </a:r>
            <a:r>
              <a:rPr lang="de-DE" dirty="0"/>
              <a:t> oder Tags.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deploy_job</a:t>
            </a:r>
            <a:r>
              <a:rPr lang="de-DE" dirty="0"/>
              <a:t>, um ihn nur auf dem main-Branch auszuführen.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variables:</a:t>
            </a:r>
            <a:endParaRPr lang="de-DE" sz="900" dirty="0">
              <a:latin typeface="Consolas"/>
            </a:endParaRPr>
          </a:p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  DUMMY_FILE: "dummy_file.txt"</a:t>
            </a:r>
            <a:endParaRPr lang="de-DE" sz="900" dirty="0">
              <a:latin typeface="Consolas"/>
            </a:endParaRPr>
          </a:p>
          <a:p>
            <a:endParaRPr lang="de-DE" sz="9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900"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$DUMMY_FILE</a:t>
            </a:r>
            <a:endParaRPr lang="de-DE" sz="9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/>
              <a:cs typeface="Times New Roman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parallelisiert, um die CI/CD-Pipeline zu beschleunigen.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mehrere Jobs in der test-Stage hinzu, die verschiedene Tests parallel ausführen.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800" b="0" dirty="0" err="1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199861" y="6194309"/>
            <a:ext cx="50185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das Haupt-Repository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</a:t>
            </a:r>
            <a:r>
              <a:rPr lang="de-DE"/>
              <a:t>Regelmäßiges integrieren </a:t>
            </a:r>
            <a:r>
              <a:rPr lang="de-DE" dirty="0"/>
              <a:t>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den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1070</Words>
  <Application>Microsoft Office PowerPoint</Application>
  <PresentationFormat>Bildschirmpräsentation (4:3)</PresentationFormat>
  <Paragraphs>223</Paragraphs>
  <Slides>34</Slides>
  <Notes>26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36" baseType="lpstr">
      <vt:lpstr>vorlneu</vt:lpstr>
      <vt:lpstr>Benutzerdefiniertes Design</vt:lpstr>
      <vt:lpstr>Tag 2: Vertiefung Git-Workflow, CI/CD &amp; GitOps</vt:lpstr>
      <vt:lpstr>Agenda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Stages</vt:lpstr>
      <vt:lpstr>Stages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justus.braun@365h-brs.de</cp:lastModifiedBy>
  <cp:revision>248</cp:revision>
  <cp:lastPrinted>1996-08-01T16:36:58Z</cp:lastPrinted>
  <dcterms:created xsi:type="dcterms:W3CDTF">2024-05-03T10:07:43Z</dcterms:created>
  <dcterms:modified xsi:type="dcterms:W3CDTF">2024-06-07T09:51:15Z</dcterms:modified>
</cp:coreProperties>
</file>