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1"/>
    <p:sldMasterId id="2147483649" r:id="rId2"/>
  </p:sldMasterIdLst>
  <p:notesMasterIdLst>
    <p:notesMasterId r:id="rId13"/>
  </p:notesMasterIdLst>
  <p:handoutMasterIdLst>
    <p:handoutMasterId r:id="rId14"/>
  </p:handoutMasterIdLst>
  <p:sldIdLst>
    <p:sldId id="288" r:id="rId3"/>
    <p:sldId id="289" r:id="rId4"/>
    <p:sldId id="291" r:id="rId5"/>
    <p:sldId id="597" r:id="rId6"/>
    <p:sldId id="635" r:id="rId7"/>
    <p:sldId id="627" r:id="rId8"/>
    <p:sldId id="628" r:id="rId9"/>
    <p:sldId id="629" r:id="rId10"/>
    <p:sldId id="630" r:id="rId11"/>
    <p:sldId id="631" r:id="rId1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DDEEE8"/>
    <a:srgbClr val="FFFFFF"/>
    <a:srgbClr val="0D4F3C"/>
    <a:srgbClr val="037C03"/>
    <a:srgbClr val="800000"/>
    <a:srgbClr val="060165"/>
    <a:srgbClr val="006A42"/>
    <a:srgbClr val="024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246" autoAdjust="0"/>
  </p:normalViewPr>
  <p:slideViewPr>
    <p:cSldViewPr>
      <p:cViewPr varScale="1">
        <p:scale>
          <a:sx n="106" d="100"/>
          <a:sy n="106" d="100"/>
        </p:scale>
        <p:origin x="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116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8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05.06.2024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21093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Tag-3_2_2-Container-Registry.ppt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7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3: Docker,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&amp; </a:t>
            </a:r>
            <a:r>
              <a:rPr lang="de-DE" altLang="de-DE" sz="3200" dirty="0" err="1"/>
              <a:t>Deployment</a:t>
            </a:r>
            <a:r>
              <a:rPr lang="de-DE" altLang="de-DE" sz="3200" dirty="0"/>
              <a:t>-Strategien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3" y="4462463"/>
            <a:ext cx="2159000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/>
              <a:t>&lt;Datum, Autor&gt;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de-DE" altLang="de-DE" sz="4400">
                <a:solidFill>
                  <a:schemeClr val="tx2"/>
                </a:solidFill>
                <a:latin typeface="Arial" panose="020B0604020202020204" pitchFamily="34" charset="0"/>
              </a:rPr>
              <a:t>&lt;Kundenlogo&gt;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(4/4)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release-image: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release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pull $CONTAINER_TEST_IMAGE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tag $CONTAINER_TEST_IMAGE $CONTAINER_RELEASE_IMAGE 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4. Änderungen am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werden als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latest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getagged</a:t>
            </a:r>
            <a:endParaRPr lang="de-DE" sz="14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docker</a:t>
            </a:r>
            <a:r>
              <a:rPr lang="de-DE" sz="1400" dirty="0">
                <a:latin typeface="Consolas" panose="020B0609020204030204" pitchFamily="49" charset="0"/>
              </a:rPr>
              <a:t> push $CONTAINER_RELEASE_IMAGE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# 5. </a:t>
            </a:r>
            <a:r>
              <a:rPr lang="de-DE" sz="1400" dirty="0" err="1">
                <a:solidFill>
                  <a:srgbClr val="008C5A"/>
                </a:solidFill>
                <a:latin typeface="Consolas" panose="020B0609020204030204" pitchFamily="49" charset="0"/>
              </a:rPr>
              <a:t>Deployment</a:t>
            </a:r>
            <a:r>
              <a:rPr lang="de-DE" sz="1400" dirty="0">
                <a:solidFill>
                  <a:srgbClr val="008C5A"/>
                </a:solidFill>
                <a:latin typeface="Consolas" panose="020B0609020204030204" pitchFamily="49" charset="0"/>
              </a:rPr>
              <a:t> über anwendungs-spezifisches Deploy-Skript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deploy: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stage</a:t>
            </a:r>
            <a:r>
              <a:rPr lang="de-DE" sz="1400" dirty="0">
                <a:latin typeface="Consolas" panose="020B0609020204030204" pitchFamily="49" charset="0"/>
              </a:rPr>
              <a:t>: deploy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script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./deploy.sh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only</a:t>
            </a:r>
            <a:r>
              <a:rPr lang="de-DE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  - </a:t>
            </a:r>
            <a:r>
              <a:rPr lang="de-DE" sz="1400" dirty="0" err="1">
                <a:latin typeface="Consolas" panose="020B0609020204030204" pitchFamily="49" charset="0"/>
              </a:rPr>
              <a:t>main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 </a:t>
            </a:r>
            <a:r>
              <a:rPr lang="de-DE" sz="1400" dirty="0" err="1">
                <a:latin typeface="Consolas" panose="020B0609020204030204" pitchFamily="49" charset="0"/>
              </a:rPr>
              <a:t>environment</a:t>
            </a:r>
            <a:r>
              <a:rPr lang="de-DE" sz="1400" dirty="0">
                <a:latin typeface="Consolas" panose="020B0609020204030204" pitchFamily="49" charset="0"/>
              </a:rPr>
              <a:t>: </a:t>
            </a:r>
            <a:r>
              <a:rPr lang="de-DE" sz="1400" dirty="0" err="1">
                <a:latin typeface="Consolas" panose="020B0609020204030204" pitchFamily="49" charset="0"/>
              </a:rPr>
              <a:t>production</a:t>
            </a:r>
            <a:endParaRPr 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alt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&amp;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GitOps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GitOps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 in der Entwicklung,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 &amp; 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127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Abschlussübung &amp; Diskussion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von</a:t>
            </a:r>
          </a:p>
        </p:txBody>
      </p:sp>
    </p:spTree>
    <p:extLst>
      <p:ext uri="{BB962C8B-B14F-4D97-AF65-F5344CB8AC3E}">
        <p14:creationId xmlns:p14="http://schemas.microsoft.com/office/powerpoint/2010/main" val="28090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ADA43-34C1-347C-FD8E-BF87A5A7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911ADB-7C0F-98E1-85DA-1C884339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Aufgabe: Pipeline mit vier Stages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Ziel: </a:t>
            </a:r>
            <a:r>
              <a:rPr lang="de-DE" dirty="0"/>
              <a:t>Tiefgehendes CI/CD Verständnis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1" dirty="0"/>
              <a:t>Schritte: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/>
              <a:t>Änderungen am </a:t>
            </a:r>
            <a:r>
              <a:rPr lang="de-DE" dirty="0" err="1"/>
              <a:t>main</a:t>
            </a:r>
            <a:r>
              <a:rPr lang="de-DE" dirty="0"/>
              <a:t> werden als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55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Pipeline mit vier Stages (… auf vier Slides </a:t>
            </a:r>
            <a:r>
              <a:rPr lang="de-DE" b="1" dirty="0">
                <a:sym typeface="Wingdings" panose="05000000000000000000" pitchFamily="2" charset="2"/>
              </a:rPr>
              <a:t>)</a:t>
            </a:r>
            <a:endParaRPr 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Build</a:t>
            </a:r>
            <a:r>
              <a:rPr lang="de-DE" dirty="0"/>
              <a:t> wird in die Container Registry </a:t>
            </a:r>
            <a:r>
              <a:rPr lang="de-DE" dirty="0" err="1"/>
              <a:t>gepushed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Von den nachfolgenden Stages (bei Bedarf) </a:t>
            </a:r>
            <a:r>
              <a:rPr lang="de-DE" dirty="0" err="1"/>
              <a:t>gepulled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Zwei </a:t>
            </a:r>
            <a:r>
              <a:rPr lang="de-DE" dirty="0" err="1"/>
              <a:t>paralell</a:t>
            </a:r>
            <a:r>
              <a:rPr lang="de-DE" dirty="0"/>
              <a:t> laufende Tests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Änderungen am 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/>
              <a:t> werden als </a:t>
            </a:r>
            <a:r>
              <a:rPr lang="de-DE" dirty="0" err="1">
                <a:latin typeface="Consolas" panose="020B0609020204030204" pitchFamily="49" charset="0"/>
              </a:rPr>
              <a:t>latest</a:t>
            </a:r>
            <a:r>
              <a:rPr lang="de-DE" dirty="0"/>
              <a:t> </a:t>
            </a:r>
            <a:r>
              <a:rPr lang="de-DE" dirty="0" err="1"/>
              <a:t>getagged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Deployment</a:t>
            </a:r>
            <a:r>
              <a:rPr lang="de-DE" dirty="0"/>
              <a:t> über anwendungs-spezifisches Deploy-Skript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8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(1/4)</a:t>
            </a: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default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image</a:t>
            </a:r>
            <a:r>
              <a:rPr lang="de-DE" sz="1800" dirty="0">
                <a:latin typeface="Consolas" panose="020B0609020204030204" pitchFamily="49" charset="0"/>
              </a:rPr>
              <a:t>: docker:20.10.16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services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docker:20.10.16-dind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</a:t>
            </a:r>
            <a:r>
              <a:rPr lang="de-DE" sz="1800" dirty="0" err="1">
                <a:latin typeface="Consolas" panose="020B0609020204030204" pitchFamily="49" charset="0"/>
              </a:rPr>
              <a:t>before_script</a:t>
            </a:r>
            <a:r>
              <a:rPr lang="de-DE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  - </a:t>
            </a:r>
            <a:r>
              <a:rPr lang="de-DE" sz="1800" dirty="0" err="1">
                <a:latin typeface="Consolas" panose="020B0609020204030204" pitchFamily="49" charset="0"/>
              </a:rPr>
              <a:t>docker</a:t>
            </a:r>
            <a:r>
              <a:rPr lang="de-DE" sz="1800" dirty="0">
                <a:latin typeface="Consolas" panose="020B0609020204030204" pitchFamily="49" charset="0"/>
              </a:rPr>
              <a:t> </a:t>
            </a:r>
            <a:r>
              <a:rPr lang="de-DE" sz="1800" dirty="0" err="1">
                <a:latin typeface="Consolas" panose="020B0609020204030204" pitchFamily="49" charset="0"/>
              </a:rPr>
              <a:t>login</a:t>
            </a:r>
            <a:r>
              <a:rPr lang="de-DE" sz="1800" dirty="0">
                <a:latin typeface="Consolas" panose="020B0609020204030204" pitchFamily="49" charset="0"/>
              </a:rPr>
              <a:t> -u $CI_REGISTRY_USER -p $CI_REGISTRY_PASSWORD $CI_REGISTRY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 err="1">
                <a:latin typeface="Consolas" panose="020B0609020204030204" pitchFamily="49" charset="0"/>
              </a:rPr>
              <a:t>stages</a:t>
            </a:r>
            <a:r>
              <a:rPr lang="de-DE" sz="1800" dirty="0">
                <a:latin typeface="Consolas" panose="020B0609020204030204" pitchFamily="49" charset="0"/>
              </a:rPr>
              <a:t>: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Vier Stages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build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</a:t>
            </a:r>
            <a:r>
              <a:rPr lang="de-DE" sz="1800" dirty="0" err="1">
                <a:latin typeface="Consolas" panose="020B0609020204030204" pitchFamily="49" charset="0"/>
              </a:rPr>
              <a:t>test</a:t>
            </a:r>
            <a:endParaRPr lang="de-DE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release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</a:rPr>
              <a:t>  - deploy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7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(2/4)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variables: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# Use TLS </a:t>
            </a:r>
            <a:r>
              <a:rPr lang="de-DE" sz="1600" b="1" dirty="0">
                <a:latin typeface="Consolas" panose="020B0609020204030204" pitchFamily="49" charset="0"/>
              </a:rPr>
              <a:t>(kein Muss!)</a:t>
            </a:r>
            <a:r>
              <a:rPr lang="de-DE" sz="1600" dirty="0">
                <a:latin typeface="Consolas" panose="020B0609020204030204" pitchFamily="49" charset="0"/>
              </a:rPr>
              <a:t> https://docs.gitlab.com/ee/ci/docker/using_docker_build.html#tls-enabled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DOCKER_HOST: tcp://docker:2376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DOCKER_TLS_CERTDIR: "/</a:t>
            </a:r>
            <a:r>
              <a:rPr lang="de-DE" sz="1600" dirty="0" err="1">
                <a:latin typeface="Consolas" panose="020B0609020204030204" pitchFamily="49" charset="0"/>
              </a:rPr>
              <a:t>certs</a:t>
            </a:r>
            <a:r>
              <a:rPr lang="de-DE" sz="16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CONTAINER_TEST_IMAGE: $CI_REGISTRY_IMAGE:$CI_COMMIT_REF_SLUG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CONTAINER_RELEASE_IMAGE: $</a:t>
            </a:r>
            <a:r>
              <a:rPr lang="de-DE" sz="1600" dirty="0" err="1">
                <a:latin typeface="Consolas" panose="020B0609020204030204" pitchFamily="49" charset="0"/>
              </a:rPr>
              <a:t>CI_REGISTRY_IMAGE:latest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Variable für 4.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</a:rPr>
              <a:t> --pull -t $CONTAINER_TEST_IMAGE .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push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1.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Build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wird in die Container Registry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gepushed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2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48EBC-55D9-6D64-715F-AF6DEBF1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Release- und </a:t>
            </a:r>
            <a:r>
              <a:rPr lang="de-DE" cap="none" dirty="0" err="1"/>
              <a:t>Tagged</a:t>
            </a:r>
            <a:r>
              <a:rPr lang="de-DE" cap="none" dirty="0"/>
              <a:t>-Images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404127-ED2B-6905-BDD1-3C60D11A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latin typeface="Consolas" panose="020B0609020204030204" pitchFamily="49" charset="0"/>
              </a:rPr>
              <a:t>gitlab-ci.yml</a:t>
            </a:r>
            <a:r>
              <a:rPr lang="de-DE" sz="2000" b="1" dirty="0">
                <a:latin typeface="Consolas" panose="020B0609020204030204" pitchFamily="49" charset="0"/>
              </a:rPr>
              <a:t> (3/4)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test1: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tests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test2: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stage</a:t>
            </a:r>
            <a:r>
              <a:rPr lang="de-DE" sz="1600" dirty="0">
                <a:latin typeface="Consolas" panose="020B0609020204030204" pitchFamily="49" charset="0"/>
              </a:rPr>
              <a:t>: 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pull $CONTAINER_TEST_IMAGE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2. Von den nachfolgenden Stages (bei Bedarf)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gepulled</a:t>
            </a:r>
            <a:endParaRPr lang="de-DE" sz="1600" dirty="0">
              <a:solidFill>
                <a:srgbClr val="008C5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</a:rPr>
              <a:t>    - </a:t>
            </a:r>
            <a:r>
              <a:rPr lang="de-DE" sz="1600" dirty="0" err="1">
                <a:latin typeface="Consolas" panose="020B0609020204030204" pitchFamily="49" charset="0"/>
              </a:rPr>
              <a:t>docker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 $CONTAINER_TEST_IMAGE /</a:t>
            </a:r>
            <a:r>
              <a:rPr lang="de-DE" sz="1600" dirty="0" err="1">
                <a:latin typeface="Consolas" panose="020B0609020204030204" pitchFamily="49" charset="0"/>
              </a:rPr>
              <a:t>script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to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run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another</a:t>
            </a:r>
            <a:r>
              <a:rPr lang="de-DE" sz="1600" dirty="0">
                <a:latin typeface="Consolas" panose="020B0609020204030204" pitchFamily="49" charset="0"/>
              </a:rPr>
              <a:t>/</a:t>
            </a:r>
            <a:r>
              <a:rPr lang="de-DE" sz="1600" dirty="0" err="1">
                <a:latin typeface="Consolas" panose="020B0609020204030204" pitchFamily="49" charset="0"/>
              </a:rPr>
              <a:t>test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# 3. Zwei </a:t>
            </a:r>
            <a:r>
              <a:rPr lang="de-DE" sz="1600" dirty="0" err="1">
                <a:solidFill>
                  <a:srgbClr val="008C5A"/>
                </a:solidFill>
                <a:latin typeface="Consolas" panose="020B0609020204030204" pitchFamily="49" charset="0"/>
              </a:rPr>
              <a:t>paralell</a:t>
            </a:r>
            <a:r>
              <a:rPr lang="de-DE" sz="1600" dirty="0">
                <a:solidFill>
                  <a:srgbClr val="008C5A"/>
                </a:solidFill>
                <a:latin typeface="Consolas" panose="020B0609020204030204" pitchFamily="49" charset="0"/>
              </a:rPr>
              <a:t> laufende Tests</a:t>
            </a: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0909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755</Words>
  <Application>Microsoft Office PowerPoint</Application>
  <PresentationFormat>Bildschirmpräsentation (4:3)</PresentationFormat>
  <Paragraphs>124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Tag 3: Docker, GitLab CI &amp; Deployment-Strategien</vt:lpstr>
      <vt:lpstr>Agenda</vt:lpstr>
      <vt:lpstr>Agenda</vt:lpstr>
      <vt:lpstr>Abschlussübung &amp; Diskussion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  <vt:lpstr>Release- und Tagged-Images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381</cp:revision>
  <cp:lastPrinted>1996-08-01T16:36:58Z</cp:lastPrinted>
  <dcterms:created xsi:type="dcterms:W3CDTF">2024-05-03T10:07:43Z</dcterms:created>
  <dcterms:modified xsi:type="dcterms:W3CDTF">2024-06-05T15:15:24Z</dcterms:modified>
</cp:coreProperties>
</file>