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603" r:id="rId91"/>
    <p:sldId id="390" r:id="rId92"/>
    <p:sldId id="391" r:id="rId93"/>
    <p:sldId id="392" r:id="rId94"/>
    <p:sldId id="604" r:id="rId95"/>
    <p:sldId id="394" r:id="rId96"/>
    <p:sldId id="395" r:id="rId97"/>
    <p:sldId id="396" r:id="rId98"/>
    <p:sldId id="605" r:id="rId99"/>
    <p:sldId id="393" r:id="rId100"/>
    <p:sldId id="397" r:id="rId101"/>
    <p:sldId id="606" r:id="rId102"/>
    <p:sldId id="398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617" r:id="rId111"/>
    <p:sldId id="618" r:id="rId112"/>
    <p:sldId id="619" r:id="rId113"/>
    <p:sldId id="633" r:id="rId114"/>
    <p:sldId id="634" r:id="rId115"/>
    <p:sldId id="635" r:id="rId116"/>
    <p:sldId id="636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0" autoAdjust="0"/>
    <p:restoredTop sz="94586" autoAdjust="0"/>
  </p:normalViewPr>
  <p:slideViewPr>
    <p:cSldViewPr>
      <p:cViewPr varScale="1">
        <p:scale>
          <a:sx n="84" d="100"/>
          <a:sy n="84" d="100"/>
        </p:scale>
        <p:origin x="189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338488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88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3049196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749496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b="1" dirty="0"/>
              <a:t>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ebenfalls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60847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nicht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8552</Words>
  <Application>Microsoft Office PowerPoint</Application>
  <PresentationFormat>Bildschirmpräsentation (4:3)</PresentationFormat>
  <Paragraphs>1081</Paragraphs>
  <Slides>119</Slides>
  <Notes>2</Notes>
  <HiddenSlides>37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Cases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58</cp:revision>
  <cp:lastPrinted>1996-08-01T16:36:58Z</cp:lastPrinted>
  <dcterms:created xsi:type="dcterms:W3CDTF">2024-05-03T10:07:43Z</dcterms:created>
  <dcterms:modified xsi:type="dcterms:W3CDTF">2024-06-13T09:03:36Z</dcterms:modified>
</cp:coreProperties>
</file>