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5"/>
  </p:notesMasterIdLst>
  <p:handoutMasterIdLst>
    <p:handoutMasterId r:id="rId76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88" r:id="rId39"/>
    <p:sldId id="335" r:id="rId40"/>
    <p:sldId id="338" r:id="rId41"/>
    <p:sldId id="339" r:id="rId42"/>
    <p:sldId id="340" r:id="rId43"/>
    <p:sldId id="389" r:id="rId44"/>
    <p:sldId id="603" r:id="rId45"/>
    <p:sldId id="391" r:id="rId46"/>
    <p:sldId id="393" r:id="rId47"/>
    <p:sldId id="599" r:id="rId48"/>
    <p:sldId id="341" r:id="rId49"/>
    <p:sldId id="342" r:id="rId50"/>
    <p:sldId id="343" r:id="rId51"/>
    <p:sldId id="344" r:id="rId52"/>
    <p:sldId id="345" r:id="rId53"/>
    <p:sldId id="347" r:id="rId54"/>
    <p:sldId id="358" r:id="rId55"/>
    <p:sldId id="357" r:id="rId56"/>
    <p:sldId id="394" r:id="rId57"/>
    <p:sldId id="346" r:id="rId58"/>
    <p:sldId id="348" r:id="rId59"/>
    <p:sldId id="350" r:id="rId60"/>
    <p:sldId id="352" r:id="rId61"/>
    <p:sldId id="351" r:id="rId62"/>
    <p:sldId id="355" r:id="rId63"/>
    <p:sldId id="356" r:id="rId64"/>
    <p:sldId id="395" r:id="rId65"/>
    <p:sldId id="600" r:id="rId66"/>
    <p:sldId id="359" r:id="rId67"/>
    <p:sldId id="365" r:id="rId68"/>
    <p:sldId id="362" r:id="rId69"/>
    <p:sldId id="363" r:id="rId70"/>
    <p:sldId id="370" r:id="rId71"/>
    <p:sldId id="367" r:id="rId72"/>
    <p:sldId id="368" r:id="rId73"/>
    <p:sldId id="369" r:id="rId7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102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kann theoretisch entfallen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nicht vorhanden bzw.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 err="1"/>
              <a:t>Reset</a:t>
            </a:r>
            <a:r>
              <a:rPr lang="de-DE" altLang="de-DE" dirty="0"/>
              <a:t> auf bestimmte </a:t>
            </a:r>
            <a:r>
              <a:rPr lang="de-DE" altLang="de-DE" dirty="0" err="1"/>
              <a:t>Commits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</a:t>
            </a:r>
            <a:r>
              <a:rPr lang="de-DE" altLang="de-DE"/>
              <a:t>angegebenen Commit</a:t>
            </a:r>
            <a:endParaRPr lang="de-DE" altLang="de-DE" dirty="0"/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5155</Words>
  <Application>Microsoft Office PowerPoint</Application>
  <PresentationFormat>Bildschirmpräsentation (4:3)</PresentationFormat>
  <Paragraphs>848</Paragraphs>
  <Slides>70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70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36</cp:revision>
  <cp:lastPrinted>1996-08-01T16:36:58Z</cp:lastPrinted>
  <dcterms:created xsi:type="dcterms:W3CDTF">2024-05-03T10:07:43Z</dcterms:created>
  <dcterms:modified xsi:type="dcterms:W3CDTF">2024-06-10T11:16:03Z</dcterms:modified>
</cp:coreProperties>
</file>