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31"/>
  </p:notesMasterIdLst>
  <p:handoutMasterIdLst>
    <p:handoutMasterId r:id="rId32"/>
  </p:handoutMasterIdLst>
  <p:sldIdLst>
    <p:sldId id="604" r:id="rId5"/>
    <p:sldId id="606" r:id="rId6"/>
    <p:sldId id="728" r:id="rId7"/>
    <p:sldId id="596" r:id="rId8"/>
    <p:sldId id="344" r:id="rId9"/>
    <p:sldId id="289" r:id="rId10"/>
    <p:sldId id="291" r:id="rId11"/>
    <p:sldId id="292" r:id="rId12"/>
    <p:sldId id="294" r:id="rId13"/>
    <p:sldId id="724" r:id="rId14"/>
    <p:sldId id="727" r:id="rId15"/>
    <p:sldId id="725" r:id="rId16"/>
    <p:sldId id="410" r:id="rId17"/>
    <p:sldId id="726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915D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26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26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9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85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83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</a:t>
            </a:r>
            <a:r>
              <a:rPr lang="de-DE" altLang="de-DE"/>
              <a:t>auf 1000 </a:t>
            </a:r>
            <a:r>
              <a:rPr lang="de-DE" altLang="de-DE" dirty="0"/>
              <a:t>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GitLab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682752" cy="706437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Versionen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Live-Demo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erstellen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Gruppen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Arbeiten im Projekt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Planing</a:t>
            </a:r>
            <a:r>
              <a:rPr lang="de-DE" altLang="de-DE" dirty="0"/>
              <a:t> Tools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</a:t>
            </a:r>
            <a:r>
              <a:rPr lang="de-DE" altLang="de-DE" dirty="0" err="1"/>
              <a:t>Merge-Requests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Übung zu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90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GitLab</a:t>
            </a:r>
            <a:r>
              <a:rPr lang="de-DE" altLang="de-DE" b="1" dirty="0"/>
              <a:t>?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2011 von Dimitri </a:t>
            </a:r>
            <a:r>
              <a:rPr lang="de-DE" altLang="de-DE" dirty="0" err="1"/>
              <a:t>Saparoschez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und Valery </a:t>
            </a:r>
            <a:r>
              <a:rPr lang="de-DE" altLang="de-DE" dirty="0" err="1"/>
              <a:t>Sizov</a:t>
            </a:r>
            <a:r>
              <a:rPr lang="de-DE" altLang="de-DE" dirty="0"/>
              <a:t> entwickelt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Service zur Softwareentwicklung </a:t>
            </a:r>
            <a:br>
              <a:rPr lang="de-DE" altLang="de-DE" dirty="0"/>
            </a:br>
            <a:r>
              <a:rPr lang="de-DE" altLang="de-DE" dirty="0"/>
              <a:t>und Versionsverwaltung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Hosting von </a:t>
            </a:r>
            <a:r>
              <a:rPr lang="de-DE" altLang="de-DE" dirty="0" err="1"/>
              <a:t>Git</a:t>
            </a:r>
            <a:r>
              <a:rPr lang="de-DE" altLang="de-DE" dirty="0"/>
              <a:t> Remote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als Projekte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Funktionen im Bereich: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Issue</a:t>
            </a:r>
            <a:r>
              <a:rPr lang="de-DE" altLang="de-DE" dirty="0"/>
              <a:t>-Tracking: Verwaltung/</a:t>
            </a:r>
            <a:r>
              <a:rPr lang="de-DE" altLang="de-DE" dirty="0" err="1"/>
              <a:t>Verfolugung</a:t>
            </a:r>
            <a:r>
              <a:rPr lang="de-DE" altLang="de-DE" dirty="0"/>
              <a:t> von Aufgaben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Dokumentation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CI/CD (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Integration/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)</a:t>
            </a:r>
          </a:p>
          <a:p>
            <a:pPr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E0A4-48A3-DB09-6C6F-41D8657E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72816"/>
            <a:ext cx="2805881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</a:t>
            </a:r>
            <a:r>
              <a:rPr lang="de-DE" altLang="de-DE" b="1" dirty="0" err="1"/>
              <a:t>vs</a:t>
            </a:r>
            <a:r>
              <a:rPr lang="de-DE" altLang="de-DE" b="1" dirty="0"/>
              <a:t> </a:t>
            </a:r>
            <a:r>
              <a:rPr lang="de-DE" altLang="de-DE" b="1" dirty="0" err="1"/>
              <a:t>GitLab</a:t>
            </a:r>
            <a:br>
              <a:rPr lang="de-DE" altLang="de-DE" dirty="0"/>
            </a:b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/>
            <a:r>
              <a:rPr lang="de-DE" altLang="de-DE" dirty="0"/>
              <a:t>Verteiltes Versionskontrollsystem zur lokalen Verwaltung von Dateien</a:t>
            </a:r>
          </a:p>
          <a:p>
            <a:pPr lvl="1"/>
            <a:r>
              <a:rPr lang="de-DE" altLang="de-DE" dirty="0"/>
              <a:t>Verfolgung und Speicherung von Änderungen an Dateien</a:t>
            </a:r>
          </a:p>
          <a:p>
            <a:pPr marL="57150" indent="0">
              <a:buNone/>
            </a:pP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r>
              <a:rPr lang="de-DE" altLang="de-DE" dirty="0"/>
              <a:t>Umfassende </a:t>
            </a:r>
            <a:r>
              <a:rPr lang="de-DE" altLang="de-DE" dirty="0" err="1"/>
              <a:t>DevOps</a:t>
            </a:r>
            <a:r>
              <a:rPr lang="de-DE" altLang="de-DE" dirty="0"/>
              <a:t>-Plattform</a:t>
            </a:r>
          </a:p>
          <a:p>
            <a:pPr lvl="1"/>
            <a:r>
              <a:rPr lang="de-DE" altLang="de-DE" dirty="0"/>
              <a:t>Erweitert </a:t>
            </a:r>
            <a:r>
              <a:rPr lang="de-DE" altLang="de-DE" dirty="0" err="1"/>
              <a:t>Git</a:t>
            </a:r>
            <a:r>
              <a:rPr lang="de-DE" altLang="de-DE" dirty="0"/>
              <a:t> um Tools und Funktionen für Projektmanagement, Zusammenarbeit und Automatisierung</a:t>
            </a:r>
          </a:p>
          <a:p>
            <a:pPr lvl="1"/>
            <a:r>
              <a:rPr lang="de-DE" altLang="de-DE" dirty="0"/>
              <a:t>Zentrale Plattform zur Verwaltung von Projekten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63501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/>
              <a:t>Unterschiedliche </a:t>
            </a:r>
            <a:r>
              <a:rPr lang="de-DE" altLang="de-DE" b="1" dirty="0" err="1"/>
              <a:t>GitLab</a:t>
            </a:r>
            <a:r>
              <a:rPr lang="de-DE" altLang="de-DE" b="1" dirty="0"/>
              <a:t> Versionen</a:t>
            </a:r>
          </a:p>
          <a:p>
            <a:pPr marL="400050"/>
            <a:r>
              <a:rPr lang="de-DE" altLang="de-DE" dirty="0"/>
              <a:t>Free</a:t>
            </a:r>
          </a:p>
          <a:p>
            <a:pPr marL="800100" lvl="1"/>
            <a:r>
              <a:rPr lang="de-DE" altLang="de-DE" dirty="0"/>
              <a:t>Kostenlos und Open Source</a:t>
            </a:r>
          </a:p>
          <a:p>
            <a:pPr marL="800100" lvl="1"/>
            <a:r>
              <a:rPr lang="de-DE" altLang="de-DE" dirty="0"/>
              <a:t>Konzipiert für persönliche Projekte</a:t>
            </a:r>
          </a:p>
          <a:p>
            <a:pPr marL="800100" lvl="1"/>
            <a:r>
              <a:rPr lang="de-DE" altLang="de-DE" dirty="0"/>
              <a:t>400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nur über </a:t>
            </a:r>
            <a:r>
              <a:rPr lang="de-DE" altLang="de-DE" dirty="0" err="1"/>
              <a:t>GitLab</a:t>
            </a:r>
            <a:r>
              <a:rPr lang="de-DE" altLang="de-DE" dirty="0"/>
              <a:t> Forum</a:t>
            </a:r>
          </a:p>
          <a:p>
            <a:pPr marL="400050"/>
            <a:r>
              <a:rPr lang="de-DE" altLang="de-DE" dirty="0"/>
              <a:t>Premium</a:t>
            </a:r>
          </a:p>
          <a:p>
            <a:pPr marL="800100" lvl="1"/>
            <a:r>
              <a:rPr lang="de-DE" altLang="de-DE" dirty="0"/>
              <a:t>Für mittlere bis große Teams</a:t>
            </a:r>
          </a:p>
          <a:p>
            <a:pPr marL="800100" lvl="1"/>
            <a:r>
              <a:rPr lang="de-DE" altLang="de-DE" dirty="0"/>
              <a:t>Fortgeschrittene Features im Bereich Projektmanagement, Code Reviews sowie CI/CD</a:t>
            </a:r>
          </a:p>
          <a:p>
            <a:pPr marL="800100" lvl="1"/>
            <a:r>
              <a:rPr lang="de-DE" altLang="de-DE" dirty="0"/>
              <a:t>10.000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bei Problemen</a:t>
            </a:r>
          </a:p>
          <a:p>
            <a:pPr marL="800100" lvl="1"/>
            <a:endParaRPr lang="de-DE" altLang="de-DE" dirty="0"/>
          </a:p>
          <a:p>
            <a:pPr marL="800100"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5641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Ultimate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Kostenlos und Open Source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dirty="0">
                <a:solidFill>
                  <a:srgbClr val="000000"/>
                </a:solidFill>
                <a:effectLst/>
              </a:rPr>
              <a:t>Für Unternehmen und große Organisationen</a:t>
            </a:r>
            <a:endParaRPr lang="de-DE" dirty="0">
              <a:solidFill>
                <a:srgbClr val="000000"/>
              </a:solidFill>
            </a:endParaRP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Umfangreiche Statistiken zur Analyse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Erweiterte Funktionen insbesondere im Bereich Security und Automatisierung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50,000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minutes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für CI/CD</a:t>
            </a:r>
            <a:endParaRPr lang="de-DE" altLang="de-DE" dirty="0"/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Versionen können als SaaS auf GitLab.com oder selbst gehostete Instanz im eigenen Netzwerk betrieben werden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Add-</a:t>
            </a:r>
            <a:r>
              <a:rPr lang="de-DE" altLang="de-DE" dirty="0" err="1"/>
              <a:t>ons</a:t>
            </a:r>
            <a:r>
              <a:rPr lang="de-DE" altLang="de-DE" dirty="0"/>
              <a:t> mit Fokus auf AI-Unterstützung für Premium und Ultimate verfügbar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94347461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1983</Words>
  <Application>Microsoft Office PowerPoint</Application>
  <PresentationFormat>Bildschirmpräsentation (4:3)</PresentationFormat>
  <Paragraphs>182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GitLab</vt:lpstr>
      <vt:lpstr>GitLab – Einführung </vt:lpstr>
      <vt:lpstr>GitLab – Einführung </vt:lpstr>
      <vt:lpstr>GitLab – Einführung</vt:lpstr>
      <vt:lpstr>GitLab – Einführung</vt:lpstr>
      <vt:lpstr>GitLab – Einführung</vt:lpstr>
      <vt:lpstr>GitLab</vt:lpstr>
      <vt:lpstr>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24</cp:revision>
  <cp:lastPrinted>1996-08-01T16:36:58Z</cp:lastPrinted>
  <dcterms:created xsi:type="dcterms:W3CDTF">2024-05-03T10:07:43Z</dcterms:created>
  <dcterms:modified xsi:type="dcterms:W3CDTF">2024-06-10T11:32:49Z</dcterms:modified>
</cp:coreProperties>
</file>